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D7DDD1-761C-4CA3-917A-3C067739BBCA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46968687-3B5A-4028-8E5A-F2579EAE688B}">
      <dgm:prSet/>
      <dgm:spPr/>
      <dgm:t>
        <a:bodyPr/>
        <a:lstStyle/>
        <a:p>
          <a:pPr rtl="0"/>
          <a:r>
            <a:rPr lang="nl-NL" smtClean="0"/>
            <a:t>Thema 4 Seksualiteit en relaties</a:t>
          </a:r>
          <a:endParaRPr lang="nl-NL"/>
        </a:p>
      </dgm:t>
    </dgm:pt>
    <dgm:pt modelId="{840C32FA-0587-455E-8F60-11F8FD115E30}" type="parTrans" cxnId="{2F6F122A-49A2-43D0-B091-2E46F901C3D1}">
      <dgm:prSet/>
      <dgm:spPr/>
      <dgm:t>
        <a:bodyPr/>
        <a:lstStyle/>
        <a:p>
          <a:endParaRPr lang="nl-NL"/>
        </a:p>
      </dgm:t>
    </dgm:pt>
    <dgm:pt modelId="{3C31E08B-3A8B-4D01-A192-DC402151B640}" type="sibTrans" cxnId="{2F6F122A-49A2-43D0-B091-2E46F901C3D1}">
      <dgm:prSet/>
      <dgm:spPr/>
      <dgm:t>
        <a:bodyPr/>
        <a:lstStyle/>
        <a:p>
          <a:endParaRPr lang="nl-NL"/>
        </a:p>
      </dgm:t>
    </dgm:pt>
    <dgm:pt modelId="{F3FBC21A-11E5-454A-92BE-F3DB796077EC}" type="pres">
      <dgm:prSet presAssocID="{DAD7DDD1-761C-4CA3-917A-3C067739BBCA}" presName="linear" presStyleCnt="0">
        <dgm:presLayoutVars>
          <dgm:animLvl val="lvl"/>
          <dgm:resizeHandles val="exact"/>
        </dgm:presLayoutVars>
      </dgm:prSet>
      <dgm:spPr/>
    </dgm:pt>
    <dgm:pt modelId="{62F6B2BC-564F-4B40-A1F5-5B13D5EC7A9D}" type="pres">
      <dgm:prSet presAssocID="{46968687-3B5A-4028-8E5A-F2579EAE68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5FC86C4-FBEF-4B7E-A91C-C301A1B80C72}" type="presOf" srcId="{DAD7DDD1-761C-4CA3-917A-3C067739BBCA}" destId="{F3FBC21A-11E5-454A-92BE-F3DB796077EC}" srcOrd="0" destOrd="0" presId="urn:microsoft.com/office/officeart/2005/8/layout/vList2"/>
    <dgm:cxn modelId="{BEBF9979-7804-457D-80D3-5841E16636D2}" type="presOf" srcId="{46968687-3B5A-4028-8E5A-F2579EAE688B}" destId="{62F6B2BC-564F-4B40-A1F5-5B13D5EC7A9D}" srcOrd="0" destOrd="0" presId="urn:microsoft.com/office/officeart/2005/8/layout/vList2"/>
    <dgm:cxn modelId="{2F6F122A-49A2-43D0-B091-2E46F901C3D1}" srcId="{DAD7DDD1-761C-4CA3-917A-3C067739BBCA}" destId="{46968687-3B5A-4028-8E5A-F2579EAE688B}" srcOrd="0" destOrd="0" parTransId="{840C32FA-0587-455E-8F60-11F8FD115E30}" sibTransId="{3C31E08B-3A8B-4D01-A192-DC402151B640}"/>
    <dgm:cxn modelId="{0DF5ACEF-8F3E-44E4-AA7D-7F06D99BB220}" type="presParOf" srcId="{F3FBC21A-11E5-454A-92BE-F3DB796077EC}" destId="{62F6B2BC-564F-4B40-A1F5-5B13D5EC7A9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AA264C1-E3DB-4372-9CD1-7150203F23C7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33CB94D5-3C62-4389-9B87-3D7FD68B8948}">
      <dgm:prSet/>
      <dgm:spPr/>
      <dgm:t>
        <a:bodyPr/>
        <a:lstStyle/>
        <a:p>
          <a:pPr algn="ctr" rtl="0"/>
          <a:r>
            <a:rPr lang="nl-NL" smtClean="0"/>
            <a:t>Tampons – maandverband</a:t>
          </a:r>
          <a:endParaRPr lang="nl-NL"/>
        </a:p>
      </dgm:t>
    </dgm:pt>
    <dgm:pt modelId="{C63B93CF-EF48-4FCD-BAD4-E995F13A7413}" type="parTrans" cxnId="{2BD8C40D-1333-41FA-86F7-39241230FA3D}">
      <dgm:prSet/>
      <dgm:spPr/>
      <dgm:t>
        <a:bodyPr/>
        <a:lstStyle/>
        <a:p>
          <a:pPr algn="ctr"/>
          <a:endParaRPr lang="nl-NL"/>
        </a:p>
      </dgm:t>
    </dgm:pt>
    <dgm:pt modelId="{A84DE873-344B-41D6-A479-C470090FC54B}" type="sibTrans" cxnId="{2BD8C40D-1333-41FA-86F7-39241230FA3D}">
      <dgm:prSet/>
      <dgm:spPr/>
      <dgm:t>
        <a:bodyPr/>
        <a:lstStyle/>
        <a:p>
          <a:pPr algn="ctr"/>
          <a:endParaRPr lang="nl-NL"/>
        </a:p>
      </dgm:t>
    </dgm:pt>
    <dgm:pt modelId="{8F396BF9-A838-47EE-A5B6-BA17BB2B1EB5}">
      <dgm:prSet/>
      <dgm:spPr/>
      <dgm:t>
        <a:bodyPr/>
        <a:lstStyle/>
        <a:p>
          <a:pPr algn="ctr" rtl="0"/>
          <a:r>
            <a:rPr lang="nl-NL" smtClean="0"/>
            <a:t>Regelmatig verwisselen</a:t>
          </a:r>
          <a:endParaRPr lang="nl-NL"/>
        </a:p>
      </dgm:t>
    </dgm:pt>
    <dgm:pt modelId="{840F33F1-414E-45BD-9213-F5032CBBD16F}" type="parTrans" cxnId="{8DE066C8-553E-4BC8-B76D-46561A4723EE}">
      <dgm:prSet/>
      <dgm:spPr/>
      <dgm:t>
        <a:bodyPr/>
        <a:lstStyle/>
        <a:p>
          <a:pPr algn="ctr"/>
          <a:endParaRPr lang="nl-NL"/>
        </a:p>
      </dgm:t>
    </dgm:pt>
    <dgm:pt modelId="{D4130446-DC26-44FF-8C00-739F753213CC}" type="sibTrans" cxnId="{8DE066C8-553E-4BC8-B76D-46561A4723EE}">
      <dgm:prSet/>
      <dgm:spPr/>
      <dgm:t>
        <a:bodyPr/>
        <a:lstStyle/>
        <a:p>
          <a:pPr algn="ctr"/>
          <a:endParaRPr lang="nl-NL"/>
        </a:p>
      </dgm:t>
    </dgm:pt>
    <dgm:pt modelId="{7EB36B4C-CD25-43D9-B95E-FF190A3D5679}">
      <dgm:prSet/>
      <dgm:spPr/>
      <dgm:t>
        <a:bodyPr/>
        <a:lstStyle/>
        <a:p>
          <a:pPr algn="ctr" rtl="0"/>
          <a:r>
            <a:rPr lang="nl-NL" smtClean="0"/>
            <a:t>Pas op met douchegel – zeep</a:t>
          </a:r>
          <a:endParaRPr lang="nl-NL"/>
        </a:p>
      </dgm:t>
    </dgm:pt>
    <dgm:pt modelId="{10417076-BED4-407E-8336-F15AD6D3054B}" type="parTrans" cxnId="{6DAB0E06-8BA1-44C9-BB50-8CCE2C690A5C}">
      <dgm:prSet/>
      <dgm:spPr/>
      <dgm:t>
        <a:bodyPr/>
        <a:lstStyle/>
        <a:p>
          <a:pPr algn="ctr"/>
          <a:endParaRPr lang="nl-NL"/>
        </a:p>
      </dgm:t>
    </dgm:pt>
    <dgm:pt modelId="{5543FA2B-3391-4B5F-9D94-6F4838998BA6}" type="sibTrans" cxnId="{6DAB0E06-8BA1-44C9-BB50-8CCE2C690A5C}">
      <dgm:prSet/>
      <dgm:spPr/>
      <dgm:t>
        <a:bodyPr/>
        <a:lstStyle/>
        <a:p>
          <a:pPr algn="ctr"/>
          <a:endParaRPr lang="nl-NL"/>
        </a:p>
      </dgm:t>
    </dgm:pt>
    <dgm:pt modelId="{2EE2B17F-BEB9-4F29-8BCE-DB7F1B50D752}">
      <dgm:prSet/>
      <dgm:spPr/>
      <dgm:t>
        <a:bodyPr/>
        <a:lstStyle/>
        <a:p>
          <a:pPr algn="ctr" rtl="0"/>
          <a:r>
            <a:rPr lang="nl-NL" smtClean="0"/>
            <a:t>Verstoring vaginale bacteriën</a:t>
          </a:r>
          <a:endParaRPr lang="nl-NL"/>
        </a:p>
      </dgm:t>
    </dgm:pt>
    <dgm:pt modelId="{8BA221F4-7DAC-44E6-879A-62F54750B948}" type="parTrans" cxnId="{368C73CA-1F6D-4765-B603-E64CC33FBC2D}">
      <dgm:prSet/>
      <dgm:spPr/>
      <dgm:t>
        <a:bodyPr/>
        <a:lstStyle/>
        <a:p>
          <a:pPr algn="ctr"/>
          <a:endParaRPr lang="nl-NL"/>
        </a:p>
      </dgm:t>
    </dgm:pt>
    <dgm:pt modelId="{4C082D46-4FEB-4142-9329-36281AE5026F}" type="sibTrans" cxnId="{368C73CA-1F6D-4765-B603-E64CC33FBC2D}">
      <dgm:prSet/>
      <dgm:spPr/>
      <dgm:t>
        <a:bodyPr/>
        <a:lstStyle/>
        <a:p>
          <a:pPr algn="ctr"/>
          <a:endParaRPr lang="nl-NL"/>
        </a:p>
      </dgm:t>
    </dgm:pt>
    <dgm:pt modelId="{1D3BAAD3-9C2C-4914-838A-6A7E3A5E8D36}" type="pres">
      <dgm:prSet presAssocID="{1AA264C1-E3DB-4372-9CD1-7150203F23C7}" presName="linear" presStyleCnt="0">
        <dgm:presLayoutVars>
          <dgm:animLvl val="lvl"/>
          <dgm:resizeHandles val="exact"/>
        </dgm:presLayoutVars>
      </dgm:prSet>
      <dgm:spPr/>
    </dgm:pt>
    <dgm:pt modelId="{856001CF-5168-4947-BBD7-87A0473A171A}" type="pres">
      <dgm:prSet presAssocID="{33CB94D5-3C62-4389-9B87-3D7FD68B894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A7D8139-67E7-4E2C-8C9C-8E3445DF9780}" type="pres">
      <dgm:prSet presAssocID="{A84DE873-344B-41D6-A479-C470090FC54B}" presName="spacer" presStyleCnt="0"/>
      <dgm:spPr/>
    </dgm:pt>
    <dgm:pt modelId="{618762F1-6DFC-4E0D-8A48-E75A5F686D41}" type="pres">
      <dgm:prSet presAssocID="{8F396BF9-A838-47EE-A5B6-BA17BB2B1EB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E8831A6-4205-4682-8D10-FAE998D1AB3C}" type="pres">
      <dgm:prSet presAssocID="{D4130446-DC26-44FF-8C00-739F753213CC}" presName="spacer" presStyleCnt="0"/>
      <dgm:spPr/>
    </dgm:pt>
    <dgm:pt modelId="{F97F1ED0-6540-4A28-88EA-6A58467B09C1}" type="pres">
      <dgm:prSet presAssocID="{7EB36B4C-CD25-43D9-B95E-FF190A3D567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CBB2267-6676-49B6-B31F-1A59F33E286E}" type="pres">
      <dgm:prSet presAssocID="{5543FA2B-3391-4B5F-9D94-6F4838998BA6}" presName="spacer" presStyleCnt="0"/>
      <dgm:spPr/>
    </dgm:pt>
    <dgm:pt modelId="{A02129D3-D223-4701-9749-9D7F6602E27A}" type="pres">
      <dgm:prSet presAssocID="{2EE2B17F-BEB9-4F29-8BCE-DB7F1B50D75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B89FC33-E501-499D-A126-75E7DDF38EBF}" type="presOf" srcId="{1AA264C1-E3DB-4372-9CD1-7150203F23C7}" destId="{1D3BAAD3-9C2C-4914-838A-6A7E3A5E8D36}" srcOrd="0" destOrd="0" presId="urn:microsoft.com/office/officeart/2005/8/layout/vList2"/>
    <dgm:cxn modelId="{368C73CA-1F6D-4765-B603-E64CC33FBC2D}" srcId="{1AA264C1-E3DB-4372-9CD1-7150203F23C7}" destId="{2EE2B17F-BEB9-4F29-8BCE-DB7F1B50D752}" srcOrd="3" destOrd="0" parTransId="{8BA221F4-7DAC-44E6-879A-62F54750B948}" sibTransId="{4C082D46-4FEB-4142-9329-36281AE5026F}"/>
    <dgm:cxn modelId="{A1EBE2FA-1A3B-45A2-BC03-4B8FE793CCED}" type="presOf" srcId="{33CB94D5-3C62-4389-9B87-3D7FD68B8948}" destId="{856001CF-5168-4947-BBD7-87A0473A171A}" srcOrd="0" destOrd="0" presId="urn:microsoft.com/office/officeart/2005/8/layout/vList2"/>
    <dgm:cxn modelId="{CB78DEB3-FE63-4CAE-82CC-D2562DD52A8D}" type="presOf" srcId="{2EE2B17F-BEB9-4F29-8BCE-DB7F1B50D752}" destId="{A02129D3-D223-4701-9749-9D7F6602E27A}" srcOrd="0" destOrd="0" presId="urn:microsoft.com/office/officeart/2005/8/layout/vList2"/>
    <dgm:cxn modelId="{0E3ACDEA-9822-4B96-9548-D62C3C77EB6C}" type="presOf" srcId="{8F396BF9-A838-47EE-A5B6-BA17BB2B1EB5}" destId="{618762F1-6DFC-4E0D-8A48-E75A5F686D41}" srcOrd="0" destOrd="0" presId="urn:microsoft.com/office/officeart/2005/8/layout/vList2"/>
    <dgm:cxn modelId="{6DAB0E06-8BA1-44C9-BB50-8CCE2C690A5C}" srcId="{1AA264C1-E3DB-4372-9CD1-7150203F23C7}" destId="{7EB36B4C-CD25-43D9-B95E-FF190A3D5679}" srcOrd="2" destOrd="0" parTransId="{10417076-BED4-407E-8336-F15AD6D3054B}" sibTransId="{5543FA2B-3391-4B5F-9D94-6F4838998BA6}"/>
    <dgm:cxn modelId="{2BD8C40D-1333-41FA-86F7-39241230FA3D}" srcId="{1AA264C1-E3DB-4372-9CD1-7150203F23C7}" destId="{33CB94D5-3C62-4389-9B87-3D7FD68B8948}" srcOrd="0" destOrd="0" parTransId="{C63B93CF-EF48-4FCD-BAD4-E995F13A7413}" sibTransId="{A84DE873-344B-41D6-A479-C470090FC54B}"/>
    <dgm:cxn modelId="{8DE066C8-553E-4BC8-B76D-46561A4723EE}" srcId="{1AA264C1-E3DB-4372-9CD1-7150203F23C7}" destId="{8F396BF9-A838-47EE-A5B6-BA17BB2B1EB5}" srcOrd="1" destOrd="0" parTransId="{840F33F1-414E-45BD-9213-F5032CBBD16F}" sibTransId="{D4130446-DC26-44FF-8C00-739F753213CC}"/>
    <dgm:cxn modelId="{6B91E4B6-BDDF-4BFF-8B9D-C8BEA2B780AB}" type="presOf" srcId="{7EB36B4C-CD25-43D9-B95E-FF190A3D5679}" destId="{F97F1ED0-6540-4A28-88EA-6A58467B09C1}" srcOrd="0" destOrd="0" presId="urn:microsoft.com/office/officeart/2005/8/layout/vList2"/>
    <dgm:cxn modelId="{2C96EC9D-33FD-452F-AB5B-47A41171D84C}" type="presParOf" srcId="{1D3BAAD3-9C2C-4914-838A-6A7E3A5E8D36}" destId="{856001CF-5168-4947-BBD7-87A0473A171A}" srcOrd="0" destOrd="0" presId="urn:microsoft.com/office/officeart/2005/8/layout/vList2"/>
    <dgm:cxn modelId="{91E963FA-2BCA-4044-BF5D-153AE05FFB8C}" type="presParOf" srcId="{1D3BAAD3-9C2C-4914-838A-6A7E3A5E8D36}" destId="{AA7D8139-67E7-4E2C-8C9C-8E3445DF9780}" srcOrd="1" destOrd="0" presId="urn:microsoft.com/office/officeart/2005/8/layout/vList2"/>
    <dgm:cxn modelId="{6F020718-A6A4-45C1-9675-A6D53B57F49E}" type="presParOf" srcId="{1D3BAAD3-9C2C-4914-838A-6A7E3A5E8D36}" destId="{618762F1-6DFC-4E0D-8A48-E75A5F686D41}" srcOrd="2" destOrd="0" presId="urn:microsoft.com/office/officeart/2005/8/layout/vList2"/>
    <dgm:cxn modelId="{1251FA6B-DBEB-4392-ACF7-4365A4D8379C}" type="presParOf" srcId="{1D3BAAD3-9C2C-4914-838A-6A7E3A5E8D36}" destId="{DE8831A6-4205-4682-8D10-FAE998D1AB3C}" srcOrd="3" destOrd="0" presId="urn:microsoft.com/office/officeart/2005/8/layout/vList2"/>
    <dgm:cxn modelId="{7388D634-B50C-42CA-B247-8FBE542B2F51}" type="presParOf" srcId="{1D3BAAD3-9C2C-4914-838A-6A7E3A5E8D36}" destId="{F97F1ED0-6540-4A28-88EA-6A58467B09C1}" srcOrd="4" destOrd="0" presId="urn:microsoft.com/office/officeart/2005/8/layout/vList2"/>
    <dgm:cxn modelId="{EEADB663-58E6-4AB8-AD36-6708DDA0E749}" type="presParOf" srcId="{1D3BAAD3-9C2C-4914-838A-6A7E3A5E8D36}" destId="{4CBB2267-6676-49B6-B31F-1A59F33E286E}" srcOrd="5" destOrd="0" presId="urn:microsoft.com/office/officeart/2005/8/layout/vList2"/>
    <dgm:cxn modelId="{75859741-0E08-4AEC-83C8-0C3F3D94466C}" type="presParOf" srcId="{1D3BAAD3-9C2C-4914-838A-6A7E3A5E8D36}" destId="{A02129D3-D223-4701-9749-9D7F6602E27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333EC4-EE67-48F5-83CE-17A217A763ED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94AB5D00-3946-4DCE-9C99-2D04BDCFF882}">
      <dgm:prSet/>
      <dgm:spPr/>
      <dgm:t>
        <a:bodyPr/>
        <a:lstStyle/>
        <a:p>
          <a:pPr algn="ctr" rtl="0"/>
          <a:r>
            <a:rPr lang="nl-NL" smtClean="0"/>
            <a:t>§ 6 Veilig vrijen</a:t>
          </a:r>
          <a:endParaRPr lang="nl-NL"/>
        </a:p>
      </dgm:t>
    </dgm:pt>
    <dgm:pt modelId="{BE51A35D-7885-4640-8F10-18CBF2BA2EAA}" type="parTrans" cxnId="{C031DE36-4C29-4ED1-8DC6-94C17AC4546D}">
      <dgm:prSet/>
      <dgm:spPr/>
      <dgm:t>
        <a:bodyPr/>
        <a:lstStyle/>
        <a:p>
          <a:pPr algn="ctr"/>
          <a:endParaRPr lang="nl-NL"/>
        </a:p>
      </dgm:t>
    </dgm:pt>
    <dgm:pt modelId="{CC630709-DB44-47F4-8344-DE0FEDF78244}" type="sibTrans" cxnId="{C031DE36-4C29-4ED1-8DC6-94C17AC4546D}">
      <dgm:prSet/>
      <dgm:spPr/>
      <dgm:t>
        <a:bodyPr/>
        <a:lstStyle/>
        <a:p>
          <a:pPr algn="ctr"/>
          <a:endParaRPr lang="nl-NL"/>
        </a:p>
      </dgm:t>
    </dgm:pt>
    <dgm:pt modelId="{876ABBBE-3177-44F3-9B47-308FD2D0C49E}">
      <dgm:prSet/>
      <dgm:spPr/>
      <dgm:t>
        <a:bodyPr/>
        <a:lstStyle/>
        <a:p>
          <a:pPr algn="ctr" rtl="0"/>
          <a:r>
            <a:rPr lang="nl-NL" smtClean="0"/>
            <a:t>Hoe zit het met vruchtbaarheid?</a:t>
          </a:r>
          <a:endParaRPr lang="nl-NL"/>
        </a:p>
      </dgm:t>
    </dgm:pt>
    <dgm:pt modelId="{6451CE53-881B-45D4-A305-1CEEE5E1311C}" type="parTrans" cxnId="{E7F5AA36-1EB3-4669-9A85-92413BE71993}">
      <dgm:prSet/>
      <dgm:spPr/>
      <dgm:t>
        <a:bodyPr/>
        <a:lstStyle/>
        <a:p>
          <a:pPr algn="ctr"/>
          <a:endParaRPr lang="nl-NL"/>
        </a:p>
      </dgm:t>
    </dgm:pt>
    <dgm:pt modelId="{D199A2E9-79BF-4BFD-9B57-338A107D6E14}" type="sibTrans" cxnId="{E7F5AA36-1EB3-4669-9A85-92413BE71993}">
      <dgm:prSet/>
      <dgm:spPr/>
      <dgm:t>
        <a:bodyPr/>
        <a:lstStyle/>
        <a:p>
          <a:pPr algn="ctr"/>
          <a:endParaRPr lang="nl-NL"/>
        </a:p>
      </dgm:t>
    </dgm:pt>
    <dgm:pt modelId="{261D0319-23BF-4D17-BF56-B3DA86647BF0}" type="pres">
      <dgm:prSet presAssocID="{81333EC4-EE67-48F5-83CE-17A217A763ED}" presName="linear" presStyleCnt="0">
        <dgm:presLayoutVars>
          <dgm:animLvl val="lvl"/>
          <dgm:resizeHandles val="exact"/>
        </dgm:presLayoutVars>
      </dgm:prSet>
      <dgm:spPr/>
    </dgm:pt>
    <dgm:pt modelId="{3DBE8B5E-AF9D-4549-8E55-A3CC979F8B72}" type="pres">
      <dgm:prSet presAssocID="{94AB5D00-3946-4DCE-9C99-2D04BDCFF88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51A7192-1F9E-454A-9B14-23FD6AD5C6CA}" type="pres">
      <dgm:prSet presAssocID="{CC630709-DB44-47F4-8344-DE0FEDF78244}" presName="spacer" presStyleCnt="0"/>
      <dgm:spPr/>
    </dgm:pt>
    <dgm:pt modelId="{E8678490-C58E-4FB9-B35B-F1476FD8C078}" type="pres">
      <dgm:prSet presAssocID="{876ABBBE-3177-44F3-9B47-308FD2D0C49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031DE36-4C29-4ED1-8DC6-94C17AC4546D}" srcId="{81333EC4-EE67-48F5-83CE-17A217A763ED}" destId="{94AB5D00-3946-4DCE-9C99-2D04BDCFF882}" srcOrd="0" destOrd="0" parTransId="{BE51A35D-7885-4640-8F10-18CBF2BA2EAA}" sibTransId="{CC630709-DB44-47F4-8344-DE0FEDF78244}"/>
    <dgm:cxn modelId="{07880E34-86DE-461D-A118-A1C46CB189DE}" type="presOf" srcId="{81333EC4-EE67-48F5-83CE-17A217A763ED}" destId="{261D0319-23BF-4D17-BF56-B3DA86647BF0}" srcOrd="0" destOrd="0" presId="urn:microsoft.com/office/officeart/2005/8/layout/vList2"/>
    <dgm:cxn modelId="{F246DE1C-D73C-4B8C-B579-603912A2C862}" type="presOf" srcId="{94AB5D00-3946-4DCE-9C99-2D04BDCFF882}" destId="{3DBE8B5E-AF9D-4549-8E55-A3CC979F8B72}" srcOrd="0" destOrd="0" presId="urn:microsoft.com/office/officeart/2005/8/layout/vList2"/>
    <dgm:cxn modelId="{96A1E731-EFAC-4E5E-A2CB-6B260A195C97}" type="presOf" srcId="{876ABBBE-3177-44F3-9B47-308FD2D0C49E}" destId="{E8678490-C58E-4FB9-B35B-F1476FD8C078}" srcOrd="0" destOrd="0" presId="urn:microsoft.com/office/officeart/2005/8/layout/vList2"/>
    <dgm:cxn modelId="{E7F5AA36-1EB3-4669-9A85-92413BE71993}" srcId="{81333EC4-EE67-48F5-83CE-17A217A763ED}" destId="{876ABBBE-3177-44F3-9B47-308FD2D0C49E}" srcOrd="1" destOrd="0" parTransId="{6451CE53-881B-45D4-A305-1CEEE5E1311C}" sibTransId="{D199A2E9-79BF-4BFD-9B57-338A107D6E14}"/>
    <dgm:cxn modelId="{04EDE177-A881-43D8-AAA7-EC0F5962CD6B}" type="presParOf" srcId="{261D0319-23BF-4D17-BF56-B3DA86647BF0}" destId="{3DBE8B5E-AF9D-4549-8E55-A3CC979F8B72}" srcOrd="0" destOrd="0" presId="urn:microsoft.com/office/officeart/2005/8/layout/vList2"/>
    <dgm:cxn modelId="{32E9CE22-9C8A-4237-8898-D85F6E0800B7}" type="presParOf" srcId="{261D0319-23BF-4D17-BF56-B3DA86647BF0}" destId="{251A7192-1F9E-454A-9B14-23FD6AD5C6CA}" srcOrd="1" destOrd="0" presId="urn:microsoft.com/office/officeart/2005/8/layout/vList2"/>
    <dgm:cxn modelId="{403D1D1C-9E04-40B3-A24C-87BA4DFDBF04}" type="presParOf" srcId="{261D0319-23BF-4D17-BF56-B3DA86647BF0}" destId="{E8678490-C58E-4FB9-B35B-F1476FD8C07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DA0C1E-CD9B-4F7A-AD46-A3DBA027606C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04342045-BD74-42B9-AA33-8360D3657BEB}">
      <dgm:prSet/>
      <dgm:spPr/>
      <dgm:t>
        <a:bodyPr/>
        <a:lstStyle/>
        <a:p>
          <a:pPr algn="ctr" rtl="0"/>
          <a:r>
            <a:rPr lang="nl-NL" smtClean="0"/>
            <a:t>Vruchtbaarheid</a:t>
          </a:r>
          <a:endParaRPr lang="nl-NL"/>
        </a:p>
      </dgm:t>
    </dgm:pt>
    <dgm:pt modelId="{95543735-CBDF-4DA0-8E0C-95668E64D798}" type="parTrans" cxnId="{181F7443-3FAF-4357-9530-109141334CEF}">
      <dgm:prSet/>
      <dgm:spPr/>
      <dgm:t>
        <a:bodyPr/>
        <a:lstStyle/>
        <a:p>
          <a:endParaRPr lang="nl-NL"/>
        </a:p>
      </dgm:t>
    </dgm:pt>
    <dgm:pt modelId="{FB227CFE-3B01-4EFA-9C91-CD11AAED90EB}" type="sibTrans" cxnId="{181F7443-3FAF-4357-9530-109141334CEF}">
      <dgm:prSet/>
      <dgm:spPr/>
      <dgm:t>
        <a:bodyPr/>
        <a:lstStyle/>
        <a:p>
          <a:endParaRPr lang="nl-NL"/>
        </a:p>
      </dgm:t>
    </dgm:pt>
    <dgm:pt modelId="{92B205E9-1841-4EC4-A5F4-14E3E0AED0F3}" type="pres">
      <dgm:prSet presAssocID="{AADA0C1E-CD9B-4F7A-AD46-A3DBA027606C}" presName="linear" presStyleCnt="0">
        <dgm:presLayoutVars>
          <dgm:animLvl val="lvl"/>
          <dgm:resizeHandles val="exact"/>
        </dgm:presLayoutVars>
      </dgm:prSet>
      <dgm:spPr/>
    </dgm:pt>
    <dgm:pt modelId="{7B6FC368-DC82-45A7-B7C5-3FCE38C4A404}" type="pres">
      <dgm:prSet presAssocID="{04342045-BD74-42B9-AA33-8360D3657BE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81F7443-3FAF-4357-9530-109141334CEF}" srcId="{AADA0C1E-CD9B-4F7A-AD46-A3DBA027606C}" destId="{04342045-BD74-42B9-AA33-8360D3657BEB}" srcOrd="0" destOrd="0" parTransId="{95543735-CBDF-4DA0-8E0C-95668E64D798}" sibTransId="{FB227CFE-3B01-4EFA-9C91-CD11AAED90EB}"/>
    <dgm:cxn modelId="{F672CEE5-39AE-451E-BC88-C042C58F6EDE}" type="presOf" srcId="{AADA0C1E-CD9B-4F7A-AD46-A3DBA027606C}" destId="{92B205E9-1841-4EC4-A5F4-14E3E0AED0F3}" srcOrd="0" destOrd="0" presId="urn:microsoft.com/office/officeart/2005/8/layout/vList2"/>
    <dgm:cxn modelId="{4A567CC8-73C2-405F-A11C-7AAB66B5C021}" type="presOf" srcId="{04342045-BD74-42B9-AA33-8360D3657BEB}" destId="{7B6FC368-DC82-45A7-B7C5-3FCE38C4A404}" srcOrd="0" destOrd="0" presId="urn:microsoft.com/office/officeart/2005/8/layout/vList2"/>
    <dgm:cxn modelId="{2E82E83F-D2CA-46D5-8978-9C74E2138E0C}" type="presParOf" srcId="{92B205E9-1841-4EC4-A5F4-14E3E0AED0F3}" destId="{7B6FC368-DC82-45A7-B7C5-3FCE38C4A40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3B7451-C4DC-4A4C-A959-8CB23B03390C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D5ABF4DD-7A33-4F2E-96F8-2A2BC15C9F89}">
      <dgm:prSet custT="1"/>
      <dgm:spPr/>
      <dgm:t>
        <a:bodyPr/>
        <a:lstStyle/>
        <a:p>
          <a:pPr algn="ctr" rtl="0"/>
          <a:r>
            <a:rPr lang="nl-NL" sz="2400" smtClean="0"/>
            <a:t>Elke maand wordt baarmoederslijmvlies opgebouwd</a:t>
          </a:r>
          <a:endParaRPr lang="nl-NL" sz="2400"/>
        </a:p>
      </dgm:t>
    </dgm:pt>
    <dgm:pt modelId="{D41F1F3D-B185-4AD0-95CA-68123DCCBE34}" type="parTrans" cxnId="{D220BB4E-DC70-4335-898F-8DFD3E2CEAF5}">
      <dgm:prSet/>
      <dgm:spPr/>
      <dgm:t>
        <a:bodyPr/>
        <a:lstStyle/>
        <a:p>
          <a:pPr algn="ctr"/>
          <a:endParaRPr lang="nl-NL" sz="2400"/>
        </a:p>
      </dgm:t>
    </dgm:pt>
    <dgm:pt modelId="{4C7238B3-FA89-40D5-A778-96D1A7D77877}" type="sibTrans" cxnId="{D220BB4E-DC70-4335-898F-8DFD3E2CEAF5}">
      <dgm:prSet/>
      <dgm:spPr/>
      <dgm:t>
        <a:bodyPr/>
        <a:lstStyle/>
        <a:p>
          <a:pPr algn="ctr"/>
          <a:endParaRPr lang="nl-NL" sz="2400"/>
        </a:p>
      </dgm:t>
    </dgm:pt>
    <dgm:pt modelId="{EEF3DBAB-EC4A-43D7-8DCA-6A04D6A09B72}">
      <dgm:prSet custT="1"/>
      <dgm:spPr/>
      <dgm:t>
        <a:bodyPr/>
        <a:lstStyle/>
        <a:p>
          <a:pPr algn="ctr" rtl="0"/>
          <a:r>
            <a:rPr lang="nl-NL" sz="2400" smtClean="0"/>
            <a:t>Elke maand wordt een eicel rijp</a:t>
          </a:r>
          <a:endParaRPr lang="nl-NL" sz="2400"/>
        </a:p>
      </dgm:t>
    </dgm:pt>
    <dgm:pt modelId="{30A43BD3-47B5-40B4-9917-4A59DD7F130F}" type="parTrans" cxnId="{B69C28B1-33F1-43A3-B5CF-F8A89E5535F6}">
      <dgm:prSet/>
      <dgm:spPr/>
      <dgm:t>
        <a:bodyPr/>
        <a:lstStyle/>
        <a:p>
          <a:pPr algn="ctr"/>
          <a:endParaRPr lang="nl-NL" sz="2400"/>
        </a:p>
      </dgm:t>
    </dgm:pt>
    <dgm:pt modelId="{ED332559-3721-4C0E-BF28-DB1B0CA72E8B}" type="sibTrans" cxnId="{B69C28B1-33F1-43A3-B5CF-F8A89E5535F6}">
      <dgm:prSet/>
      <dgm:spPr/>
      <dgm:t>
        <a:bodyPr/>
        <a:lstStyle/>
        <a:p>
          <a:pPr algn="ctr"/>
          <a:endParaRPr lang="nl-NL" sz="2400"/>
        </a:p>
      </dgm:t>
    </dgm:pt>
    <dgm:pt modelId="{56236544-3F57-4C41-AC4C-2873220FCD1B}">
      <dgm:prSet custT="1"/>
      <dgm:spPr/>
      <dgm:t>
        <a:bodyPr/>
        <a:lstStyle/>
        <a:p>
          <a:pPr algn="ctr" rtl="0"/>
          <a:r>
            <a:rPr lang="nl-NL" sz="2400" smtClean="0"/>
            <a:t>Als de eicel niet bevrucht wordt </a:t>
          </a:r>
          <a:r>
            <a:rPr lang="nl-NL" sz="2400" smtClean="0">
              <a:sym typeface="Wingdings"/>
            </a:rPr>
            <a:t></a:t>
          </a:r>
          <a:r>
            <a:rPr lang="nl-NL" sz="2400" smtClean="0"/>
            <a:t> ongesteld</a:t>
          </a:r>
          <a:endParaRPr lang="nl-NL" sz="2400"/>
        </a:p>
      </dgm:t>
    </dgm:pt>
    <dgm:pt modelId="{19AC9640-344C-4252-8410-3375D6964D49}" type="parTrans" cxnId="{0B63F310-C10E-47DD-BE36-A4C368A063AB}">
      <dgm:prSet/>
      <dgm:spPr/>
      <dgm:t>
        <a:bodyPr/>
        <a:lstStyle/>
        <a:p>
          <a:pPr algn="ctr"/>
          <a:endParaRPr lang="nl-NL" sz="2400"/>
        </a:p>
      </dgm:t>
    </dgm:pt>
    <dgm:pt modelId="{0155AB8F-5BC5-46E8-86F5-AE2DA6D1B667}" type="sibTrans" cxnId="{0B63F310-C10E-47DD-BE36-A4C368A063AB}">
      <dgm:prSet/>
      <dgm:spPr/>
      <dgm:t>
        <a:bodyPr/>
        <a:lstStyle/>
        <a:p>
          <a:pPr algn="ctr"/>
          <a:endParaRPr lang="nl-NL" sz="2400"/>
        </a:p>
      </dgm:t>
    </dgm:pt>
    <dgm:pt modelId="{A8A3CCFC-3FB2-4AB5-B66A-E89410A128A3}">
      <dgm:prSet custT="1"/>
      <dgm:spPr/>
      <dgm:t>
        <a:bodyPr/>
        <a:lstStyle/>
        <a:p>
          <a:pPr algn="ctr" rtl="0"/>
          <a:r>
            <a:rPr lang="nl-NL" sz="2400" smtClean="0"/>
            <a:t>Baarmoederslijmvlies wordt afgebroken</a:t>
          </a:r>
          <a:endParaRPr lang="nl-NL" sz="2400"/>
        </a:p>
      </dgm:t>
    </dgm:pt>
    <dgm:pt modelId="{AAD61679-0500-42F9-8471-151C67A7C8A9}" type="parTrans" cxnId="{81D57C20-69AD-46DD-A47E-7753FE97D8BE}">
      <dgm:prSet/>
      <dgm:spPr/>
      <dgm:t>
        <a:bodyPr/>
        <a:lstStyle/>
        <a:p>
          <a:pPr algn="ctr"/>
          <a:endParaRPr lang="nl-NL" sz="2400"/>
        </a:p>
      </dgm:t>
    </dgm:pt>
    <dgm:pt modelId="{6943F960-A980-4218-A0EC-28D9FAB7F04D}" type="sibTrans" cxnId="{81D57C20-69AD-46DD-A47E-7753FE97D8BE}">
      <dgm:prSet/>
      <dgm:spPr/>
      <dgm:t>
        <a:bodyPr/>
        <a:lstStyle/>
        <a:p>
          <a:pPr algn="ctr"/>
          <a:endParaRPr lang="nl-NL" sz="2400"/>
        </a:p>
      </dgm:t>
    </dgm:pt>
    <dgm:pt modelId="{050BA827-83B5-4F41-A988-627004257983}">
      <dgm:prSet custT="1"/>
      <dgm:spPr/>
      <dgm:t>
        <a:bodyPr/>
        <a:lstStyle/>
        <a:p>
          <a:pPr algn="ctr" rtl="0"/>
          <a:r>
            <a:rPr lang="nl-NL" sz="2400" smtClean="0"/>
            <a:t>Spieren baarmoeder trekken samen</a:t>
          </a:r>
          <a:endParaRPr lang="nl-NL" sz="2400"/>
        </a:p>
      </dgm:t>
    </dgm:pt>
    <dgm:pt modelId="{83E81FA7-5EBA-403D-91AC-2140F3B648D7}" type="parTrans" cxnId="{540496B0-6069-450B-9B27-340517F66835}">
      <dgm:prSet/>
      <dgm:spPr/>
      <dgm:t>
        <a:bodyPr/>
        <a:lstStyle/>
        <a:p>
          <a:pPr algn="ctr"/>
          <a:endParaRPr lang="nl-NL" sz="2400"/>
        </a:p>
      </dgm:t>
    </dgm:pt>
    <dgm:pt modelId="{17980D98-8594-47EB-853F-B1BA2937D1C9}" type="sibTrans" cxnId="{540496B0-6069-450B-9B27-340517F66835}">
      <dgm:prSet/>
      <dgm:spPr/>
      <dgm:t>
        <a:bodyPr/>
        <a:lstStyle/>
        <a:p>
          <a:pPr algn="ctr"/>
          <a:endParaRPr lang="nl-NL" sz="2400"/>
        </a:p>
      </dgm:t>
    </dgm:pt>
    <dgm:pt modelId="{891D5209-A916-4CBF-BDBC-F25139633227}">
      <dgm:prSet custT="1"/>
      <dgm:spPr/>
      <dgm:t>
        <a:bodyPr/>
        <a:lstStyle/>
        <a:p>
          <a:pPr algn="ctr" rtl="0"/>
          <a:r>
            <a:rPr lang="nl-NL" sz="2400" smtClean="0"/>
            <a:t>Baarmoederslijmvlies wordt afgevoerd</a:t>
          </a:r>
          <a:endParaRPr lang="nl-NL" sz="2400"/>
        </a:p>
      </dgm:t>
    </dgm:pt>
    <dgm:pt modelId="{BD0B75CE-49EB-4B17-9628-28FF5173C964}" type="parTrans" cxnId="{F88B136D-4B9F-4364-93CE-9C29FD96AA1D}">
      <dgm:prSet/>
      <dgm:spPr/>
      <dgm:t>
        <a:bodyPr/>
        <a:lstStyle/>
        <a:p>
          <a:pPr algn="ctr"/>
          <a:endParaRPr lang="nl-NL" sz="2400"/>
        </a:p>
      </dgm:t>
    </dgm:pt>
    <dgm:pt modelId="{C5C3DB6C-AE3A-486B-8C4A-8D5C7D3EAF68}" type="sibTrans" cxnId="{F88B136D-4B9F-4364-93CE-9C29FD96AA1D}">
      <dgm:prSet/>
      <dgm:spPr/>
      <dgm:t>
        <a:bodyPr/>
        <a:lstStyle/>
        <a:p>
          <a:pPr algn="ctr"/>
          <a:endParaRPr lang="nl-NL" sz="2400"/>
        </a:p>
      </dgm:t>
    </dgm:pt>
    <dgm:pt modelId="{DDA936FF-1C12-4DC8-8267-DD9D03C91F79}" type="pres">
      <dgm:prSet presAssocID="{C13B7451-C4DC-4A4C-A959-8CB23B03390C}" presName="linear" presStyleCnt="0">
        <dgm:presLayoutVars>
          <dgm:animLvl val="lvl"/>
          <dgm:resizeHandles val="exact"/>
        </dgm:presLayoutVars>
      </dgm:prSet>
      <dgm:spPr/>
    </dgm:pt>
    <dgm:pt modelId="{B0A9D906-80FA-4A14-A2FE-20ED7D134D10}" type="pres">
      <dgm:prSet presAssocID="{D5ABF4DD-7A33-4F2E-96F8-2A2BC15C9F89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FBB907C-845A-4C5F-BF74-742A97DAD033}" type="pres">
      <dgm:prSet presAssocID="{4C7238B3-FA89-40D5-A778-96D1A7D77877}" presName="spacer" presStyleCnt="0"/>
      <dgm:spPr/>
    </dgm:pt>
    <dgm:pt modelId="{EA776EEC-0D7B-4568-A3E9-647B0F34B565}" type="pres">
      <dgm:prSet presAssocID="{EEF3DBAB-EC4A-43D7-8DCA-6A04D6A09B7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879AD2E-A028-4F6D-A645-AAE08AD06C8D}" type="pres">
      <dgm:prSet presAssocID="{ED332559-3721-4C0E-BF28-DB1B0CA72E8B}" presName="spacer" presStyleCnt="0"/>
      <dgm:spPr/>
    </dgm:pt>
    <dgm:pt modelId="{9C15F517-827C-4C90-BE02-5CDD3C940295}" type="pres">
      <dgm:prSet presAssocID="{56236544-3F57-4C41-AC4C-2873220FCD1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7B1504B-4AB1-4DDF-802B-F62DDF650EE7}" type="pres">
      <dgm:prSet presAssocID="{0155AB8F-5BC5-46E8-86F5-AE2DA6D1B667}" presName="spacer" presStyleCnt="0"/>
      <dgm:spPr/>
    </dgm:pt>
    <dgm:pt modelId="{1920C9A5-1562-4219-AAB5-5048137CB9B9}" type="pres">
      <dgm:prSet presAssocID="{A8A3CCFC-3FB2-4AB5-B66A-E89410A128A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573298A-53B6-4D61-91D4-C2DE1D3A89F9}" type="pres">
      <dgm:prSet presAssocID="{6943F960-A980-4218-A0EC-28D9FAB7F04D}" presName="spacer" presStyleCnt="0"/>
      <dgm:spPr/>
    </dgm:pt>
    <dgm:pt modelId="{95828BA7-F0E3-482C-A22C-A903DB0F5A7E}" type="pres">
      <dgm:prSet presAssocID="{050BA827-83B5-4F41-A988-62700425798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398D4E1-2E10-46E3-9598-E2596D63F9EA}" type="pres">
      <dgm:prSet presAssocID="{17980D98-8594-47EB-853F-B1BA2937D1C9}" presName="spacer" presStyleCnt="0"/>
      <dgm:spPr/>
    </dgm:pt>
    <dgm:pt modelId="{EC0BB3FD-1E4E-41AC-8E7E-EE5396FC5238}" type="pres">
      <dgm:prSet presAssocID="{891D5209-A916-4CBF-BDBC-F2513963322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7B9C338-A8E3-4155-9206-9BC65B771A4D}" type="presOf" srcId="{D5ABF4DD-7A33-4F2E-96F8-2A2BC15C9F89}" destId="{B0A9D906-80FA-4A14-A2FE-20ED7D134D10}" srcOrd="0" destOrd="0" presId="urn:microsoft.com/office/officeart/2005/8/layout/vList2"/>
    <dgm:cxn modelId="{0B63F310-C10E-47DD-BE36-A4C368A063AB}" srcId="{C13B7451-C4DC-4A4C-A959-8CB23B03390C}" destId="{56236544-3F57-4C41-AC4C-2873220FCD1B}" srcOrd="2" destOrd="0" parTransId="{19AC9640-344C-4252-8410-3375D6964D49}" sibTransId="{0155AB8F-5BC5-46E8-86F5-AE2DA6D1B667}"/>
    <dgm:cxn modelId="{8885941E-8941-4C53-8937-7A28CB5D43A1}" type="presOf" srcId="{050BA827-83B5-4F41-A988-627004257983}" destId="{95828BA7-F0E3-482C-A22C-A903DB0F5A7E}" srcOrd="0" destOrd="0" presId="urn:microsoft.com/office/officeart/2005/8/layout/vList2"/>
    <dgm:cxn modelId="{F88B136D-4B9F-4364-93CE-9C29FD96AA1D}" srcId="{C13B7451-C4DC-4A4C-A959-8CB23B03390C}" destId="{891D5209-A916-4CBF-BDBC-F25139633227}" srcOrd="5" destOrd="0" parTransId="{BD0B75CE-49EB-4B17-9628-28FF5173C964}" sibTransId="{C5C3DB6C-AE3A-486B-8C4A-8D5C7D3EAF68}"/>
    <dgm:cxn modelId="{8762E8C0-3543-4D86-90F0-CF08D0332D6F}" type="presOf" srcId="{EEF3DBAB-EC4A-43D7-8DCA-6A04D6A09B72}" destId="{EA776EEC-0D7B-4568-A3E9-647B0F34B565}" srcOrd="0" destOrd="0" presId="urn:microsoft.com/office/officeart/2005/8/layout/vList2"/>
    <dgm:cxn modelId="{DC5C0126-A1D7-4506-A21D-EBA2855D8C76}" type="presOf" srcId="{C13B7451-C4DC-4A4C-A959-8CB23B03390C}" destId="{DDA936FF-1C12-4DC8-8267-DD9D03C91F79}" srcOrd="0" destOrd="0" presId="urn:microsoft.com/office/officeart/2005/8/layout/vList2"/>
    <dgm:cxn modelId="{D220BB4E-DC70-4335-898F-8DFD3E2CEAF5}" srcId="{C13B7451-C4DC-4A4C-A959-8CB23B03390C}" destId="{D5ABF4DD-7A33-4F2E-96F8-2A2BC15C9F89}" srcOrd="0" destOrd="0" parTransId="{D41F1F3D-B185-4AD0-95CA-68123DCCBE34}" sibTransId="{4C7238B3-FA89-40D5-A778-96D1A7D77877}"/>
    <dgm:cxn modelId="{0F04937C-3489-429B-8A73-1EAAC9867549}" type="presOf" srcId="{56236544-3F57-4C41-AC4C-2873220FCD1B}" destId="{9C15F517-827C-4C90-BE02-5CDD3C940295}" srcOrd="0" destOrd="0" presId="urn:microsoft.com/office/officeart/2005/8/layout/vList2"/>
    <dgm:cxn modelId="{540496B0-6069-450B-9B27-340517F66835}" srcId="{C13B7451-C4DC-4A4C-A959-8CB23B03390C}" destId="{050BA827-83B5-4F41-A988-627004257983}" srcOrd="4" destOrd="0" parTransId="{83E81FA7-5EBA-403D-91AC-2140F3B648D7}" sibTransId="{17980D98-8594-47EB-853F-B1BA2937D1C9}"/>
    <dgm:cxn modelId="{B69C28B1-33F1-43A3-B5CF-F8A89E5535F6}" srcId="{C13B7451-C4DC-4A4C-A959-8CB23B03390C}" destId="{EEF3DBAB-EC4A-43D7-8DCA-6A04D6A09B72}" srcOrd="1" destOrd="0" parTransId="{30A43BD3-47B5-40B4-9917-4A59DD7F130F}" sibTransId="{ED332559-3721-4C0E-BF28-DB1B0CA72E8B}"/>
    <dgm:cxn modelId="{3FA894BD-35F3-4E48-A9EE-DA02E68CAA54}" type="presOf" srcId="{891D5209-A916-4CBF-BDBC-F25139633227}" destId="{EC0BB3FD-1E4E-41AC-8E7E-EE5396FC5238}" srcOrd="0" destOrd="0" presId="urn:microsoft.com/office/officeart/2005/8/layout/vList2"/>
    <dgm:cxn modelId="{81D57C20-69AD-46DD-A47E-7753FE97D8BE}" srcId="{C13B7451-C4DC-4A4C-A959-8CB23B03390C}" destId="{A8A3CCFC-3FB2-4AB5-B66A-E89410A128A3}" srcOrd="3" destOrd="0" parTransId="{AAD61679-0500-42F9-8471-151C67A7C8A9}" sibTransId="{6943F960-A980-4218-A0EC-28D9FAB7F04D}"/>
    <dgm:cxn modelId="{141B59CD-2524-4DF3-A407-A648E06C45B3}" type="presOf" srcId="{A8A3CCFC-3FB2-4AB5-B66A-E89410A128A3}" destId="{1920C9A5-1562-4219-AAB5-5048137CB9B9}" srcOrd="0" destOrd="0" presId="urn:microsoft.com/office/officeart/2005/8/layout/vList2"/>
    <dgm:cxn modelId="{DABA719E-D8E1-4580-AA96-9E9F9D27D173}" type="presParOf" srcId="{DDA936FF-1C12-4DC8-8267-DD9D03C91F79}" destId="{B0A9D906-80FA-4A14-A2FE-20ED7D134D10}" srcOrd="0" destOrd="0" presId="urn:microsoft.com/office/officeart/2005/8/layout/vList2"/>
    <dgm:cxn modelId="{D816705D-C9BF-4A0F-8BF5-70A2246F4BFB}" type="presParOf" srcId="{DDA936FF-1C12-4DC8-8267-DD9D03C91F79}" destId="{5FBB907C-845A-4C5F-BF74-742A97DAD033}" srcOrd="1" destOrd="0" presId="urn:microsoft.com/office/officeart/2005/8/layout/vList2"/>
    <dgm:cxn modelId="{73FBB1ED-45E5-44E8-B0BA-A5721DEBF96A}" type="presParOf" srcId="{DDA936FF-1C12-4DC8-8267-DD9D03C91F79}" destId="{EA776EEC-0D7B-4568-A3E9-647B0F34B565}" srcOrd="2" destOrd="0" presId="urn:microsoft.com/office/officeart/2005/8/layout/vList2"/>
    <dgm:cxn modelId="{38F36B22-0D74-4FF5-8D1A-147C76248F22}" type="presParOf" srcId="{DDA936FF-1C12-4DC8-8267-DD9D03C91F79}" destId="{3879AD2E-A028-4F6D-A645-AAE08AD06C8D}" srcOrd="3" destOrd="0" presId="urn:microsoft.com/office/officeart/2005/8/layout/vList2"/>
    <dgm:cxn modelId="{293B8918-8597-4875-B4AE-3BE86D593F9B}" type="presParOf" srcId="{DDA936FF-1C12-4DC8-8267-DD9D03C91F79}" destId="{9C15F517-827C-4C90-BE02-5CDD3C940295}" srcOrd="4" destOrd="0" presId="urn:microsoft.com/office/officeart/2005/8/layout/vList2"/>
    <dgm:cxn modelId="{569EB6AF-20CB-41FE-ABAF-E6D4B596B20C}" type="presParOf" srcId="{DDA936FF-1C12-4DC8-8267-DD9D03C91F79}" destId="{C7B1504B-4AB1-4DDF-802B-F62DDF650EE7}" srcOrd="5" destOrd="0" presId="urn:microsoft.com/office/officeart/2005/8/layout/vList2"/>
    <dgm:cxn modelId="{8DCD77CA-B193-408A-ACF2-3427566D81A0}" type="presParOf" srcId="{DDA936FF-1C12-4DC8-8267-DD9D03C91F79}" destId="{1920C9A5-1562-4219-AAB5-5048137CB9B9}" srcOrd="6" destOrd="0" presId="urn:microsoft.com/office/officeart/2005/8/layout/vList2"/>
    <dgm:cxn modelId="{1FCED834-8EB6-44BD-BA1C-2A2E1A221024}" type="presParOf" srcId="{DDA936FF-1C12-4DC8-8267-DD9D03C91F79}" destId="{2573298A-53B6-4D61-91D4-C2DE1D3A89F9}" srcOrd="7" destOrd="0" presId="urn:microsoft.com/office/officeart/2005/8/layout/vList2"/>
    <dgm:cxn modelId="{0D08534F-DDBD-4DC6-BF35-F5BA3DAABE92}" type="presParOf" srcId="{DDA936FF-1C12-4DC8-8267-DD9D03C91F79}" destId="{95828BA7-F0E3-482C-A22C-A903DB0F5A7E}" srcOrd="8" destOrd="0" presId="urn:microsoft.com/office/officeart/2005/8/layout/vList2"/>
    <dgm:cxn modelId="{A59D8861-8E20-4D9B-A598-89A93C304D26}" type="presParOf" srcId="{DDA936FF-1C12-4DC8-8267-DD9D03C91F79}" destId="{B398D4E1-2E10-46E3-9598-E2596D63F9EA}" srcOrd="9" destOrd="0" presId="urn:microsoft.com/office/officeart/2005/8/layout/vList2"/>
    <dgm:cxn modelId="{B7620204-ED70-4B94-926B-91C3208AC730}" type="presParOf" srcId="{DDA936FF-1C12-4DC8-8267-DD9D03C91F79}" destId="{EC0BB3FD-1E4E-41AC-8E7E-EE5396FC523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9A8AAD-7498-4FA4-8FD7-70F11D6C6B51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D441C1AC-6442-4EB9-A453-8DDE9C2A7C03}">
      <dgm:prSet/>
      <dgm:spPr/>
      <dgm:t>
        <a:bodyPr/>
        <a:lstStyle/>
        <a:p>
          <a:pPr algn="ctr" rtl="0"/>
          <a:r>
            <a:rPr lang="nl-NL" smtClean="0"/>
            <a:t>Wanneer ben je vruchtbaar?</a:t>
          </a:r>
          <a:endParaRPr lang="nl-NL"/>
        </a:p>
      </dgm:t>
    </dgm:pt>
    <dgm:pt modelId="{B360F970-492C-4889-BB73-C0A1121F4F4C}" type="parTrans" cxnId="{3F10B7A7-D477-4435-B361-7CBE724CC3CB}">
      <dgm:prSet/>
      <dgm:spPr/>
      <dgm:t>
        <a:bodyPr/>
        <a:lstStyle/>
        <a:p>
          <a:endParaRPr lang="nl-NL"/>
        </a:p>
      </dgm:t>
    </dgm:pt>
    <dgm:pt modelId="{26A85FC1-194F-46C7-BBA2-C302E4F66F3A}" type="sibTrans" cxnId="{3F10B7A7-D477-4435-B361-7CBE724CC3CB}">
      <dgm:prSet/>
      <dgm:spPr/>
      <dgm:t>
        <a:bodyPr/>
        <a:lstStyle/>
        <a:p>
          <a:endParaRPr lang="nl-NL"/>
        </a:p>
      </dgm:t>
    </dgm:pt>
    <dgm:pt modelId="{A57C1A78-91A1-4F02-9BB0-211428BA6748}" type="pres">
      <dgm:prSet presAssocID="{FF9A8AAD-7498-4FA4-8FD7-70F11D6C6B51}" presName="linear" presStyleCnt="0">
        <dgm:presLayoutVars>
          <dgm:animLvl val="lvl"/>
          <dgm:resizeHandles val="exact"/>
        </dgm:presLayoutVars>
      </dgm:prSet>
      <dgm:spPr/>
    </dgm:pt>
    <dgm:pt modelId="{8314A15E-04E0-4FDC-A884-5E779D4EC7C4}" type="pres">
      <dgm:prSet presAssocID="{D441C1AC-6442-4EB9-A453-8DDE9C2A7C0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F10B7A7-D477-4435-B361-7CBE724CC3CB}" srcId="{FF9A8AAD-7498-4FA4-8FD7-70F11D6C6B51}" destId="{D441C1AC-6442-4EB9-A453-8DDE9C2A7C03}" srcOrd="0" destOrd="0" parTransId="{B360F970-492C-4889-BB73-C0A1121F4F4C}" sibTransId="{26A85FC1-194F-46C7-BBA2-C302E4F66F3A}"/>
    <dgm:cxn modelId="{73A4FB25-E262-48D4-947C-88054E7C1D85}" type="presOf" srcId="{FF9A8AAD-7498-4FA4-8FD7-70F11D6C6B51}" destId="{A57C1A78-91A1-4F02-9BB0-211428BA6748}" srcOrd="0" destOrd="0" presId="urn:microsoft.com/office/officeart/2005/8/layout/vList2"/>
    <dgm:cxn modelId="{B4566356-0893-4AF5-8762-C5E9887C216A}" type="presOf" srcId="{D441C1AC-6442-4EB9-A453-8DDE9C2A7C03}" destId="{8314A15E-04E0-4FDC-A884-5E779D4EC7C4}" srcOrd="0" destOrd="0" presId="urn:microsoft.com/office/officeart/2005/8/layout/vList2"/>
    <dgm:cxn modelId="{1A31D0C6-6251-4E44-897E-A00409061978}" type="presParOf" srcId="{A57C1A78-91A1-4F02-9BB0-211428BA6748}" destId="{8314A15E-04E0-4FDC-A884-5E779D4EC7C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465C4A-F88B-4DDA-B0B1-E920913F4EFC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B3811572-5CF6-467C-9860-0F575DB7877F}">
      <dgm:prSet/>
      <dgm:spPr/>
      <dgm:t>
        <a:bodyPr/>
        <a:lstStyle/>
        <a:p>
          <a:pPr algn="ctr" rtl="0"/>
          <a:r>
            <a:rPr lang="nl-NL" smtClean="0"/>
            <a:t>Begin menstruatiecyclus: 1</a:t>
          </a:r>
          <a:r>
            <a:rPr lang="nl-NL" baseline="30000" smtClean="0"/>
            <a:t>ste</a:t>
          </a:r>
          <a:r>
            <a:rPr lang="nl-NL" smtClean="0"/>
            <a:t> dag menstruatie</a:t>
          </a:r>
          <a:endParaRPr lang="nl-NL"/>
        </a:p>
      </dgm:t>
    </dgm:pt>
    <dgm:pt modelId="{51AD847E-7C74-4A10-8AE4-0AFD374FF5C1}" type="parTrans" cxnId="{99BC9B8D-AFBC-445D-A105-6C6E8FD53D43}">
      <dgm:prSet/>
      <dgm:spPr/>
      <dgm:t>
        <a:bodyPr/>
        <a:lstStyle/>
        <a:p>
          <a:pPr algn="ctr"/>
          <a:endParaRPr lang="nl-NL"/>
        </a:p>
      </dgm:t>
    </dgm:pt>
    <dgm:pt modelId="{725516CD-D22E-4FAD-A5BB-40B02816934A}" type="sibTrans" cxnId="{99BC9B8D-AFBC-445D-A105-6C6E8FD53D43}">
      <dgm:prSet/>
      <dgm:spPr/>
      <dgm:t>
        <a:bodyPr/>
        <a:lstStyle/>
        <a:p>
          <a:pPr algn="ctr"/>
          <a:endParaRPr lang="nl-NL"/>
        </a:p>
      </dgm:t>
    </dgm:pt>
    <dgm:pt modelId="{114FED4E-A906-4E50-A1A5-7FC6D45E5C0D}">
      <dgm:prSet/>
      <dgm:spPr/>
      <dgm:t>
        <a:bodyPr/>
        <a:lstStyle/>
        <a:p>
          <a:pPr algn="ctr" rtl="0"/>
          <a:r>
            <a:rPr lang="nl-NL" smtClean="0"/>
            <a:t>Menstruatiecyclus duurt gemiddeld 28 dagen</a:t>
          </a:r>
          <a:endParaRPr lang="nl-NL"/>
        </a:p>
      </dgm:t>
    </dgm:pt>
    <dgm:pt modelId="{95DE3A42-C50F-43DD-A0DA-78B6C58AD884}" type="parTrans" cxnId="{4CFEA2D0-552D-41DF-8129-D0DD97B1CCE3}">
      <dgm:prSet/>
      <dgm:spPr/>
      <dgm:t>
        <a:bodyPr/>
        <a:lstStyle/>
        <a:p>
          <a:pPr algn="ctr"/>
          <a:endParaRPr lang="nl-NL"/>
        </a:p>
      </dgm:t>
    </dgm:pt>
    <dgm:pt modelId="{1E8036B9-54C9-4BE0-A54F-59ACC96F4A4F}" type="sibTrans" cxnId="{4CFEA2D0-552D-41DF-8129-D0DD97B1CCE3}">
      <dgm:prSet/>
      <dgm:spPr/>
      <dgm:t>
        <a:bodyPr/>
        <a:lstStyle/>
        <a:p>
          <a:pPr algn="ctr"/>
          <a:endParaRPr lang="nl-NL"/>
        </a:p>
      </dgm:t>
    </dgm:pt>
    <dgm:pt modelId="{3F8CD698-9625-4E88-BE82-B1ABE78CC0ED}">
      <dgm:prSet/>
      <dgm:spPr/>
      <dgm:t>
        <a:bodyPr/>
        <a:lstStyle/>
        <a:p>
          <a:pPr algn="ctr" rtl="0"/>
          <a:r>
            <a:rPr lang="nl-NL" smtClean="0"/>
            <a:t>Gemiddeld op de 14</a:t>
          </a:r>
          <a:r>
            <a:rPr lang="nl-NL" baseline="30000" smtClean="0"/>
            <a:t>de</a:t>
          </a:r>
          <a:r>
            <a:rPr lang="nl-NL" smtClean="0"/>
            <a:t> dag </a:t>
          </a:r>
          <a:r>
            <a:rPr lang="nl-NL" smtClean="0">
              <a:sym typeface="Wingdings"/>
            </a:rPr>
            <a:t></a:t>
          </a:r>
          <a:r>
            <a:rPr lang="nl-NL" smtClean="0"/>
            <a:t> ovulatie</a:t>
          </a:r>
          <a:endParaRPr lang="nl-NL"/>
        </a:p>
      </dgm:t>
    </dgm:pt>
    <dgm:pt modelId="{A695AC75-8C19-4DBD-BA53-1B5A899F1622}" type="parTrans" cxnId="{307E9551-AF71-4284-AB27-0753B4794202}">
      <dgm:prSet/>
      <dgm:spPr/>
      <dgm:t>
        <a:bodyPr/>
        <a:lstStyle/>
        <a:p>
          <a:pPr algn="ctr"/>
          <a:endParaRPr lang="nl-NL"/>
        </a:p>
      </dgm:t>
    </dgm:pt>
    <dgm:pt modelId="{F39B3792-065A-41C3-8CEE-FB9D5ECEB242}" type="sibTrans" cxnId="{307E9551-AF71-4284-AB27-0753B4794202}">
      <dgm:prSet/>
      <dgm:spPr/>
      <dgm:t>
        <a:bodyPr/>
        <a:lstStyle/>
        <a:p>
          <a:pPr algn="ctr"/>
          <a:endParaRPr lang="nl-NL"/>
        </a:p>
      </dgm:t>
    </dgm:pt>
    <dgm:pt modelId="{CF5E3084-9681-43F1-87FE-7593379ED73A}">
      <dgm:prSet/>
      <dgm:spPr/>
      <dgm:t>
        <a:bodyPr/>
        <a:lstStyle/>
        <a:p>
          <a:pPr algn="ctr" rtl="0"/>
          <a:r>
            <a:rPr lang="nl-NL" smtClean="0"/>
            <a:t>Zaadcellen kunnen 3 dagen in leven blijven</a:t>
          </a:r>
          <a:endParaRPr lang="nl-NL"/>
        </a:p>
      </dgm:t>
    </dgm:pt>
    <dgm:pt modelId="{5562D9BE-47DC-4EAF-B9D3-6D08F56085C3}" type="parTrans" cxnId="{CFB6229A-76A9-4EF8-85F3-9BE4FC5A3242}">
      <dgm:prSet/>
      <dgm:spPr/>
      <dgm:t>
        <a:bodyPr/>
        <a:lstStyle/>
        <a:p>
          <a:pPr algn="ctr"/>
          <a:endParaRPr lang="nl-NL"/>
        </a:p>
      </dgm:t>
    </dgm:pt>
    <dgm:pt modelId="{5AB5386B-8A02-4EF9-A3A0-2F27FBD5C2D6}" type="sibTrans" cxnId="{CFB6229A-76A9-4EF8-85F3-9BE4FC5A3242}">
      <dgm:prSet/>
      <dgm:spPr/>
      <dgm:t>
        <a:bodyPr/>
        <a:lstStyle/>
        <a:p>
          <a:pPr algn="ctr"/>
          <a:endParaRPr lang="nl-NL"/>
        </a:p>
      </dgm:t>
    </dgm:pt>
    <dgm:pt modelId="{A813A542-8F9E-4ABB-987A-04E827D709FE}">
      <dgm:prSet/>
      <dgm:spPr/>
      <dgm:t>
        <a:bodyPr/>
        <a:lstStyle/>
        <a:p>
          <a:pPr algn="ctr" rtl="0"/>
          <a:r>
            <a:rPr lang="nl-NL" smtClean="0"/>
            <a:t>Eicel 12 tot 24 uur, maximaal 2 dagen</a:t>
          </a:r>
          <a:endParaRPr lang="nl-NL"/>
        </a:p>
      </dgm:t>
    </dgm:pt>
    <dgm:pt modelId="{3CAAD6D3-DE0B-47AE-BDD9-C8543F4EA0D8}" type="parTrans" cxnId="{36B4087B-AD02-4DE4-9316-00788EB59283}">
      <dgm:prSet/>
      <dgm:spPr/>
      <dgm:t>
        <a:bodyPr/>
        <a:lstStyle/>
        <a:p>
          <a:pPr algn="ctr"/>
          <a:endParaRPr lang="nl-NL"/>
        </a:p>
      </dgm:t>
    </dgm:pt>
    <dgm:pt modelId="{9D005A60-EC49-44E5-B83B-CEB8111A22CB}" type="sibTrans" cxnId="{36B4087B-AD02-4DE4-9316-00788EB59283}">
      <dgm:prSet/>
      <dgm:spPr/>
      <dgm:t>
        <a:bodyPr/>
        <a:lstStyle/>
        <a:p>
          <a:pPr algn="ctr"/>
          <a:endParaRPr lang="nl-NL"/>
        </a:p>
      </dgm:t>
    </dgm:pt>
    <dgm:pt modelId="{748B01CB-F191-474A-84B7-9E37C235EA4B}">
      <dgm:prSet/>
      <dgm:spPr/>
      <dgm:t>
        <a:bodyPr/>
        <a:lstStyle/>
        <a:p>
          <a:pPr algn="ctr" rtl="0"/>
          <a:r>
            <a:rPr lang="nl-NL" smtClean="0"/>
            <a:t>Welke dagen van de cyclus moet je (niet) vrijen?</a:t>
          </a:r>
          <a:endParaRPr lang="nl-NL"/>
        </a:p>
      </dgm:t>
    </dgm:pt>
    <dgm:pt modelId="{C2B73ECF-EC55-43B0-AFA7-BFB577FBC58F}" type="parTrans" cxnId="{08AE1DF3-633E-4111-81AB-630C27D1EFC3}">
      <dgm:prSet/>
      <dgm:spPr/>
      <dgm:t>
        <a:bodyPr/>
        <a:lstStyle/>
        <a:p>
          <a:pPr algn="ctr"/>
          <a:endParaRPr lang="nl-NL"/>
        </a:p>
      </dgm:t>
    </dgm:pt>
    <dgm:pt modelId="{7D6482F2-0636-4750-84CA-DD12D463F65B}" type="sibTrans" cxnId="{08AE1DF3-633E-4111-81AB-630C27D1EFC3}">
      <dgm:prSet/>
      <dgm:spPr/>
      <dgm:t>
        <a:bodyPr/>
        <a:lstStyle/>
        <a:p>
          <a:pPr algn="ctr"/>
          <a:endParaRPr lang="nl-NL"/>
        </a:p>
      </dgm:t>
    </dgm:pt>
    <dgm:pt modelId="{7AB0C0EF-9988-4630-B641-8F97E15F3AE1}" type="pres">
      <dgm:prSet presAssocID="{AA465C4A-F88B-4DDA-B0B1-E920913F4EFC}" presName="linear" presStyleCnt="0">
        <dgm:presLayoutVars>
          <dgm:animLvl val="lvl"/>
          <dgm:resizeHandles val="exact"/>
        </dgm:presLayoutVars>
      </dgm:prSet>
      <dgm:spPr/>
    </dgm:pt>
    <dgm:pt modelId="{25FE4024-4097-482B-8B83-26929F2FC8BA}" type="pres">
      <dgm:prSet presAssocID="{B3811572-5CF6-467C-9860-0F575DB7877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EEF543B-BF9A-42B7-96FA-C967F744335D}" type="pres">
      <dgm:prSet presAssocID="{725516CD-D22E-4FAD-A5BB-40B02816934A}" presName="spacer" presStyleCnt="0"/>
      <dgm:spPr/>
    </dgm:pt>
    <dgm:pt modelId="{EF42A87B-2BA6-4054-ABB2-D0F8A75CBE95}" type="pres">
      <dgm:prSet presAssocID="{114FED4E-A906-4E50-A1A5-7FC6D45E5C0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0D43E88-EEDA-4C45-89CE-5A9E14C24F86}" type="pres">
      <dgm:prSet presAssocID="{1E8036B9-54C9-4BE0-A54F-59ACC96F4A4F}" presName="spacer" presStyleCnt="0"/>
      <dgm:spPr/>
    </dgm:pt>
    <dgm:pt modelId="{82E22C75-8CD3-4B9B-A6AD-EDBCC676B262}" type="pres">
      <dgm:prSet presAssocID="{3F8CD698-9625-4E88-BE82-B1ABE78CC0E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95FEA7B-C6A8-4F83-8E74-28CABE1F387A}" type="pres">
      <dgm:prSet presAssocID="{F39B3792-065A-41C3-8CEE-FB9D5ECEB242}" presName="spacer" presStyleCnt="0"/>
      <dgm:spPr/>
    </dgm:pt>
    <dgm:pt modelId="{2ED4F8BA-0B20-4AD8-BD0B-9BD999321EEF}" type="pres">
      <dgm:prSet presAssocID="{CF5E3084-9681-43F1-87FE-7593379ED73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2D941E0-F13F-4EEC-80C0-80D3688B35C1}" type="pres">
      <dgm:prSet presAssocID="{5AB5386B-8A02-4EF9-A3A0-2F27FBD5C2D6}" presName="spacer" presStyleCnt="0"/>
      <dgm:spPr/>
    </dgm:pt>
    <dgm:pt modelId="{B571BEF7-882C-47AE-9810-A5C746D41985}" type="pres">
      <dgm:prSet presAssocID="{A813A542-8F9E-4ABB-987A-04E827D709F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2B2C2DC-149D-4C52-90F0-94A5AC4CCC26}" type="pres">
      <dgm:prSet presAssocID="{9D005A60-EC49-44E5-B83B-CEB8111A22CB}" presName="spacer" presStyleCnt="0"/>
      <dgm:spPr/>
    </dgm:pt>
    <dgm:pt modelId="{5B811877-3EA7-4426-BE00-6FE421A972FB}" type="pres">
      <dgm:prSet presAssocID="{748B01CB-F191-474A-84B7-9E37C235EA4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8AE1DF3-633E-4111-81AB-630C27D1EFC3}" srcId="{AA465C4A-F88B-4DDA-B0B1-E920913F4EFC}" destId="{748B01CB-F191-474A-84B7-9E37C235EA4B}" srcOrd="5" destOrd="0" parTransId="{C2B73ECF-EC55-43B0-AFA7-BFB577FBC58F}" sibTransId="{7D6482F2-0636-4750-84CA-DD12D463F65B}"/>
    <dgm:cxn modelId="{99BC9B8D-AFBC-445D-A105-6C6E8FD53D43}" srcId="{AA465C4A-F88B-4DDA-B0B1-E920913F4EFC}" destId="{B3811572-5CF6-467C-9860-0F575DB7877F}" srcOrd="0" destOrd="0" parTransId="{51AD847E-7C74-4A10-8AE4-0AFD374FF5C1}" sibTransId="{725516CD-D22E-4FAD-A5BB-40B02816934A}"/>
    <dgm:cxn modelId="{36B4087B-AD02-4DE4-9316-00788EB59283}" srcId="{AA465C4A-F88B-4DDA-B0B1-E920913F4EFC}" destId="{A813A542-8F9E-4ABB-987A-04E827D709FE}" srcOrd="4" destOrd="0" parTransId="{3CAAD6D3-DE0B-47AE-BDD9-C8543F4EA0D8}" sibTransId="{9D005A60-EC49-44E5-B83B-CEB8111A22CB}"/>
    <dgm:cxn modelId="{CFB6229A-76A9-4EF8-85F3-9BE4FC5A3242}" srcId="{AA465C4A-F88B-4DDA-B0B1-E920913F4EFC}" destId="{CF5E3084-9681-43F1-87FE-7593379ED73A}" srcOrd="3" destOrd="0" parTransId="{5562D9BE-47DC-4EAF-B9D3-6D08F56085C3}" sibTransId="{5AB5386B-8A02-4EF9-A3A0-2F27FBD5C2D6}"/>
    <dgm:cxn modelId="{E9DFF05E-13BF-4A1B-8369-6C415B47A3C8}" type="presOf" srcId="{748B01CB-F191-474A-84B7-9E37C235EA4B}" destId="{5B811877-3EA7-4426-BE00-6FE421A972FB}" srcOrd="0" destOrd="0" presId="urn:microsoft.com/office/officeart/2005/8/layout/vList2"/>
    <dgm:cxn modelId="{A028D694-BECB-4EC8-BC65-257E216FA2D2}" type="presOf" srcId="{114FED4E-A906-4E50-A1A5-7FC6D45E5C0D}" destId="{EF42A87B-2BA6-4054-ABB2-D0F8A75CBE95}" srcOrd="0" destOrd="0" presId="urn:microsoft.com/office/officeart/2005/8/layout/vList2"/>
    <dgm:cxn modelId="{DD0843D7-3F34-4D77-8229-84A6E3FD7032}" type="presOf" srcId="{AA465C4A-F88B-4DDA-B0B1-E920913F4EFC}" destId="{7AB0C0EF-9988-4630-B641-8F97E15F3AE1}" srcOrd="0" destOrd="0" presId="urn:microsoft.com/office/officeart/2005/8/layout/vList2"/>
    <dgm:cxn modelId="{1CD6CB62-2032-4056-911D-4557454BBDC1}" type="presOf" srcId="{A813A542-8F9E-4ABB-987A-04E827D709FE}" destId="{B571BEF7-882C-47AE-9810-A5C746D41985}" srcOrd="0" destOrd="0" presId="urn:microsoft.com/office/officeart/2005/8/layout/vList2"/>
    <dgm:cxn modelId="{14BE8F35-69E9-438C-820D-1829BBB514BF}" type="presOf" srcId="{3F8CD698-9625-4E88-BE82-B1ABE78CC0ED}" destId="{82E22C75-8CD3-4B9B-A6AD-EDBCC676B262}" srcOrd="0" destOrd="0" presId="urn:microsoft.com/office/officeart/2005/8/layout/vList2"/>
    <dgm:cxn modelId="{418A8659-B05F-43C7-AF04-DF4FFF09D623}" type="presOf" srcId="{B3811572-5CF6-467C-9860-0F575DB7877F}" destId="{25FE4024-4097-482B-8B83-26929F2FC8BA}" srcOrd="0" destOrd="0" presId="urn:microsoft.com/office/officeart/2005/8/layout/vList2"/>
    <dgm:cxn modelId="{307E9551-AF71-4284-AB27-0753B4794202}" srcId="{AA465C4A-F88B-4DDA-B0B1-E920913F4EFC}" destId="{3F8CD698-9625-4E88-BE82-B1ABE78CC0ED}" srcOrd="2" destOrd="0" parTransId="{A695AC75-8C19-4DBD-BA53-1B5A899F1622}" sibTransId="{F39B3792-065A-41C3-8CEE-FB9D5ECEB242}"/>
    <dgm:cxn modelId="{4CFEA2D0-552D-41DF-8129-D0DD97B1CCE3}" srcId="{AA465C4A-F88B-4DDA-B0B1-E920913F4EFC}" destId="{114FED4E-A906-4E50-A1A5-7FC6D45E5C0D}" srcOrd="1" destOrd="0" parTransId="{95DE3A42-C50F-43DD-A0DA-78B6C58AD884}" sibTransId="{1E8036B9-54C9-4BE0-A54F-59ACC96F4A4F}"/>
    <dgm:cxn modelId="{9B5BB5C5-3470-41EF-AB7B-F3465B0881AC}" type="presOf" srcId="{CF5E3084-9681-43F1-87FE-7593379ED73A}" destId="{2ED4F8BA-0B20-4AD8-BD0B-9BD999321EEF}" srcOrd="0" destOrd="0" presId="urn:microsoft.com/office/officeart/2005/8/layout/vList2"/>
    <dgm:cxn modelId="{A5CC4972-DCDA-40C5-949B-349EF10F3398}" type="presParOf" srcId="{7AB0C0EF-9988-4630-B641-8F97E15F3AE1}" destId="{25FE4024-4097-482B-8B83-26929F2FC8BA}" srcOrd="0" destOrd="0" presId="urn:microsoft.com/office/officeart/2005/8/layout/vList2"/>
    <dgm:cxn modelId="{B574F745-A2CA-4E57-9A58-E4CD3E36ED91}" type="presParOf" srcId="{7AB0C0EF-9988-4630-B641-8F97E15F3AE1}" destId="{7EEF543B-BF9A-42B7-96FA-C967F744335D}" srcOrd="1" destOrd="0" presId="urn:microsoft.com/office/officeart/2005/8/layout/vList2"/>
    <dgm:cxn modelId="{FF9E39FB-5874-4058-9A4D-225D1A0F50ED}" type="presParOf" srcId="{7AB0C0EF-9988-4630-B641-8F97E15F3AE1}" destId="{EF42A87B-2BA6-4054-ABB2-D0F8A75CBE95}" srcOrd="2" destOrd="0" presId="urn:microsoft.com/office/officeart/2005/8/layout/vList2"/>
    <dgm:cxn modelId="{20A65678-0DF0-4EEE-B81C-F6D3AC3AB2E8}" type="presParOf" srcId="{7AB0C0EF-9988-4630-B641-8F97E15F3AE1}" destId="{A0D43E88-EEDA-4C45-89CE-5A9E14C24F86}" srcOrd="3" destOrd="0" presId="urn:microsoft.com/office/officeart/2005/8/layout/vList2"/>
    <dgm:cxn modelId="{088A7619-D291-4613-9902-C0D5CEB5A950}" type="presParOf" srcId="{7AB0C0EF-9988-4630-B641-8F97E15F3AE1}" destId="{82E22C75-8CD3-4B9B-A6AD-EDBCC676B262}" srcOrd="4" destOrd="0" presId="urn:microsoft.com/office/officeart/2005/8/layout/vList2"/>
    <dgm:cxn modelId="{5C2F6395-9C50-43C0-9128-B3B119201B70}" type="presParOf" srcId="{7AB0C0EF-9988-4630-B641-8F97E15F3AE1}" destId="{F95FEA7B-C6A8-4F83-8E74-28CABE1F387A}" srcOrd="5" destOrd="0" presId="urn:microsoft.com/office/officeart/2005/8/layout/vList2"/>
    <dgm:cxn modelId="{08E5A872-68CF-420F-B61C-2E7F69AAF589}" type="presParOf" srcId="{7AB0C0EF-9988-4630-B641-8F97E15F3AE1}" destId="{2ED4F8BA-0B20-4AD8-BD0B-9BD999321EEF}" srcOrd="6" destOrd="0" presId="urn:microsoft.com/office/officeart/2005/8/layout/vList2"/>
    <dgm:cxn modelId="{4FEFD29E-3B02-4159-9D7A-BDDDF723961F}" type="presParOf" srcId="{7AB0C0EF-9988-4630-B641-8F97E15F3AE1}" destId="{D2D941E0-F13F-4EEC-80C0-80D3688B35C1}" srcOrd="7" destOrd="0" presId="urn:microsoft.com/office/officeart/2005/8/layout/vList2"/>
    <dgm:cxn modelId="{C661920C-E417-4E85-86A5-6B7C2D3F2461}" type="presParOf" srcId="{7AB0C0EF-9988-4630-B641-8F97E15F3AE1}" destId="{B571BEF7-882C-47AE-9810-A5C746D41985}" srcOrd="8" destOrd="0" presId="urn:microsoft.com/office/officeart/2005/8/layout/vList2"/>
    <dgm:cxn modelId="{F8218592-27CE-47AF-9E3B-06FB6DA0952D}" type="presParOf" srcId="{7AB0C0EF-9988-4630-B641-8F97E15F3AE1}" destId="{32B2C2DC-149D-4C52-90F0-94A5AC4CCC26}" srcOrd="9" destOrd="0" presId="urn:microsoft.com/office/officeart/2005/8/layout/vList2"/>
    <dgm:cxn modelId="{FF1FA614-02D2-4F09-B4F1-E86D15E8C2C6}" type="presParOf" srcId="{7AB0C0EF-9988-4630-B641-8F97E15F3AE1}" destId="{5B811877-3EA7-4426-BE00-6FE421A972F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293EAF8-9FC7-42A7-83F8-17BEF0739E71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3A1A508E-3A8A-4426-8ABA-07F78FB3F61B}">
      <dgm:prSet/>
      <dgm:spPr/>
      <dgm:t>
        <a:bodyPr/>
        <a:lstStyle/>
        <a:p>
          <a:pPr algn="ctr" rtl="0"/>
          <a:r>
            <a:rPr lang="nl-NL" smtClean="0"/>
            <a:t>De menstruatiecyclus</a:t>
          </a:r>
          <a:endParaRPr lang="nl-NL"/>
        </a:p>
      </dgm:t>
    </dgm:pt>
    <dgm:pt modelId="{3FFC0BA6-1423-4FB1-9998-F5E32F290790}" type="parTrans" cxnId="{9A367F48-A68B-4477-86A8-8645329721F6}">
      <dgm:prSet/>
      <dgm:spPr/>
      <dgm:t>
        <a:bodyPr/>
        <a:lstStyle/>
        <a:p>
          <a:endParaRPr lang="nl-NL"/>
        </a:p>
      </dgm:t>
    </dgm:pt>
    <dgm:pt modelId="{DF26084A-6ED6-4C95-8FDE-5CC902282DD5}" type="sibTrans" cxnId="{9A367F48-A68B-4477-86A8-8645329721F6}">
      <dgm:prSet/>
      <dgm:spPr/>
      <dgm:t>
        <a:bodyPr/>
        <a:lstStyle/>
        <a:p>
          <a:endParaRPr lang="nl-NL"/>
        </a:p>
      </dgm:t>
    </dgm:pt>
    <dgm:pt modelId="{10D47CAE-746A-4C1C-89CB-7555F2BD3882}" type="pres">
      <dgm:prSet presAssocID="{7293EAF8-9FC7-42A7-83F8-17BEF0739E71}" presName="linear" presStyleCnt="0">
        <dgm:presLayoutVars>
          <dgm:animLvl val="lvl"/>
          <dgm:resizeHandles val="exact"/>
        </dgm:presLayoutVars>
      </dgm:prSet>
      <dgm:spPr/>
    </dgm:pt>
    <dgm:pt modelId="{13AF9351-AF41-4038-946E-0035A936FA22}" type="pres">
      <dgm:prSet presAssocID="{3A1A508E-3A8A-4426-8ABA-07F78FB3F61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A367F48-A68B-4477-86A8-8645329721F6}" srcId="{7293EAF8-9FC7-42A7-83F8-17BEF0739E71}" destId="{3A1A508E-3A8A-4426-8ABA-07F78FB3F61B}" srcOrd="0" destOrd="0" parTransId="{3FFC0BA6-1423-4FB1-9998-F5E32F290790}" sibTransId="{DF26084A-6ED6-4C95-8FDE-5CC902282DD5}"/>
    <dgm:cxn modelId="{90AA5E96-CA1B-4F2D-8D89-9AA2CED68E4A}" type="presOf" srcId="{7293EAF8-9FC7-42A7-83F8-17BEF0739E71}" destId="{10D47CAE-746A-4C1C-89CB-7555F2BD3882}" srcOrd="0" destOrd="0" presId="urn:microsoft.com/office/officeart/2005/8/layout/vList2"/>
    <dgm:cxn modelId="{CC874D8B-6479-436D-8D53-630C6431654C}" type="presOf" srcId="{3A1A508E-3A8A-4426-8ABA-07F78FB3F61B}" destId="{13AF9351-AF41-4038-946E-0035A936FA22}" srcOrd="0" destOrd="0" presId="urn:microsoft.com/office/officeart/2005/8/layout/vList2"/>
    <dgm:cxn modelId="{38FCD379-5393-4F2C-AD2E-0665948BDC1D}" type="presParOf" srcId="{10D47CAE-746A-4C1C-89CB-7555F2BD3882}" destId="{13AF9351-AF41-4038-946E-0035A936FA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C4A3A5-A05D-4D40-A300-6CB496404C13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3F961F24-4729-466F-AB72-225A5B3B2329}">
      <dgm:prSet/>
      <dgm:spPr/>
      <dgm:t>
        <a:bodyPr/>
        <a:lstStyle/>
        <a:p>
          <a:pPr algn="ctr" rtl="0"/>
          <a:r>
            <a:rPr lang="nl-NL" smtClean="0"/>
            <a:t>Cyclus van 28 dagen </a:t>
          </a:r>
          <a:endParaRPr lang="nl-NL"/>
        </a:p>
      </dgm:t>
    </dgm:pt>
    <dgm:pt modelId="{6D771614-424D-46EF-A97B-8657A453AE62}" type="parTrans" cxnId="{0C70CDB4-0CDE-422B-8406-CD2C0596419D}">
      <dgm:prSet/>
      <dgm:spPr/>
      <dgm:t>
        <a:bodyPr/>
        <a:lstStyle/>
        <a:p>
          <a:endParaRPr lang="nl-NL"/>
        </a:p>
      </dgm:t>
    </dgm:pt>
    <dgm:pt modelId="{6B98CF25-4623-4F47-8F62-9789F950C941}" type="sibTrans" cxnId="{0C70CDB4-0CDE-422B-8406-CD2C0596419D}">
      <dgm:prSet/>
      <dgm:spPr/>
      <dgm:t>
        <a:bodyPr/>
        <a:lstStyle/>
        <a:p>
          <a:endParaRPr lang="nl-NL"/>
        </a:p>
      </dgm:t>
    </dgm:pt>
    <dgm:pt modelId="{F52E0321-6A43-4207-AA0B-E9D3B375D0DD}" type="pres">
      <dgm:prSet presAssocID="{68C4A3A5-A05D-4D40-A300-6CB496404C13}" presName="linear" presStyleCnt="0">
        <dgm:presLayoutVars>
          <dgm:animLvl val="lvl"/>
          <dgm:resizeHandles val="exact"/>
        </dgm:presLayoutVars>
      </dgm:prSet>
      <dgm:spPr/>
    </dgm:pt>
    <dgm:pt modelId="{933FA079-3BA1-4312-B37D-3C01EBBF4608}" type="pres">
      <dgm:prSet presAssocID="{3F961F24-4729-466F-AB72-225A5B3B232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97A3FA6-9993-40B5-ACC0-AC340ED38D04}" type="presOf" srcId="{3F961F24-4729-466F-AB72-225A5B3B2329}" destId="{933FA079-3BA1-4312-B37D-3C01EBBF4608}" srcOrd="0" destOrd="0" presId="urn:microsoft.com/office/officeart/2005/8/layout/vList2"/>
    <dgm:cxn modelId="{7A90A8C1-A8A9-46FF-A065-3EE532AB5261}" type="presOf" srcId="{68C4A3A5-A05D-4D40-A300-6CB496404C13}" destId="{F52E0321-6A43-4207-AA0B-E9D3B375D0DD}" srcOrd="0" destOrd="0" presId="urn:microsoft.com/office/officeart/2005/8/layout/vList2"/>
    <dgm:cxn modelId="{0C70CDB4-0CDE-422B-8406-CD2C0596419D}" srcId="{68C4A3A5-A05D-4D40-A300-6CB496404C13}" destId="{3F961F24-4729-466F-AB72-225A5B3B2329}" srcOrd="0" destOrd="0" parTransId="{6D771614-424D-46EF-A97B-8657A453AE62}" sibTransId="{6B98CF25-4623-4F47-8F62-9789F950C941}"/>
    <dgm:cxn modelId="{ED83A8C4-D808-4AC9-8CA9-F7E2F94781BC}" type="presParOf" srcId="{F52E0321-6A43-4207-AA0B-E9D3B375D0DD}" destId="{933FA079-3BA1-4312-B37D-3C01EBBF460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ADF3A3F-943D-457A-8B81-72B99C1CFD07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D435474F-E191-4621-888E-16ED41C827D8}">
      <dgm:prSet/>
      <dgm:spPr/>
      <dgm:t>
        <a:bodyPr/>
        <a:lstStyle/>
        <a:p>
          <a:pPr algn="ctr" rtl="0"/>
          <a:r>
            <a:rPr lang="nl-NL" smtClean="0"/>
            <a:t>Hygiëne bij ongesteldheid</a:t>
          </a:r>
          <a:endParaRPr lang="nl-NL"/>
        </a:p>
      </dgm:t>
    </dgm:pt>
    <dgm:pt modelId="{32C5093F-788D-48A1-BCB9-738033DA5D7D}" type="parTrans" cxnId="{C7C95900-6BE2-4DAC-9D31-63073C9307F6}">
      <dgm:prSet/>
      <dgm:spPr/>
      <dgm:t>
        <a:bodyPr/>
        <a:lstStyle/>
        <a:p>
          <a:endParaRPr lang="nl-NL"/>
        </a:p>
      </dgm:t>
    </dgm:pt>
    <dgm:pt modelId="{077DB74D-CA3F-415B-808B-BF371531F64A}" type="sibTrans" cxnId="{C7C95900-6BE2-4DAC-9D31-63073C9307F6}">
      <dgm:prSet/>
      <dgm:spPr/>
      <dgm:t>
        <a:bodyPr/>
        <a:lstStyle/>
        <a:p>
          <a:endParaRPr lang="nl-NL"/>
        </a:p>
      </dgm:t>
    </dgm:pt>
    <dgm:pt modelId="{F4A0A315-2E08-480F-9348-85F2B48C9079}" type="pres">
      <dgm:prSet presAssocID="{3ADF3A3F-943D-457A-8B81-72B99C1CFD07}" presName="linear" presStyleCnt="0">
        <dgm:presLayoutVars>
          <dgm:animLvl val="lvl"/>
          <dgm:resizeHandles val="exact"/>
        </dgm:presLayoutVars>
      </dgm:prSet>
      <dgm:spPr/>
    </dgm:pt>
    <dgm:pt modelId="{9098261A-8FEB-42F6-AE78-72F144734D05}" type="pres">
      <dgm:prSet presAssocID="{D435474F-E191-4621-888E-16ED41C827D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08EE0DC-2F0B-479C-90E7-D36E047E2834}" type="presOf" srcId="{D435474F-E191-4621-888E-16ED41C827D8}" destId="{9098261A-8FEB-42F6-AE78-72F144734D05}" srcOrd="0" destOrd="0" presId="urn:microsoft.com/office/officeart/2005/8/layout/vList2"/>
    <dgm:cxn modelId="{C7C95900-6BE2-4DAC-9D31-63073C9307F6}" srcId="{3ADF3A3F-943D-457A-8B81-72B99C1CFD07}" destId="{D435474F-E191-4621-888E-16ED41C827D8}" srcOrd="0" destOrd="0" parTransId="{32C5093F-788D-48A1-BCB9-738033DA5D7D}" sibTransId="{077DB74D-CA3F-415B-808B-BF371531F64A}"/>
    <dgm:cxn modelId="{21561B9B-EB53-4931-9E12-D40D362F8BE7}" type="presOf" srcId="{3ADF3A3F-943D-457A-8B81-72B99C1CFD07}" destId="{F4A0A315-2E08-480F-9348-85F2B48C9079}" srcOrd="0" destOrd="0" presId="urn:microsoft.com/office/officeart/2005/8/layout/vList2"/>
    <dgm:cxn modelId="{DE6D2CAD-D103-4BE8-B746-593038A9895A}" type="presParOf" srcId="{F4A0A315-2E08-480F-9348-85F2B48C9079}" destId="{9098261A-8FEB-42F6-AE78-72F144734D0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6B2BC-564F-4B40-A1F5-5B13D5EC7A9D}">
      <dsp:nvSpPr>
        <dsp:cNvPr id="0" name=""/>
        <dsp:cNvSpPr/>
      </dsp:nvSpPr>
      <dsp:spPr>
        <a:xfrm>
          <a:off x="0" y="348444"/>
          <a:ext cx="8064896" cy="110331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600" kern="1200" smtClean="0"/>
            <a:t>Thema 4 Seksualiteit en relaties</a:t>
          </a:r>
          <a:endParaRPr lang="nl-NL" sz="4600" kern="1200"/>
        </a:p>
      </dsp:txBody>
      <dsp:txXfrm>
        <a:off x="53859" y="402303"/>
        <a:ext cx="7957178" cy="9955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001CF-5168-4947-BBD7-87A0473A171A}">
      <dsp:nvSpPr>
        <dsp:cNvPr id="0" name=""/>
        <dsp:cNvSpPr/>
      </dsp:nvSpPr>
      <dsp:spPr>
        <a:xfrm>
          <a:off x="0" y="33232"/>
          <a:ext cx="4474840" cy="115202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smtClean="0"/>
            <a:t>Tampons – maandverband</a:t>
          </a:r>
          <a:endParaRPr lang="nl-NL" sz="2900" kern="1200"/>
        </a:p>
      </dsp:txBody>
      <dsp:txXfrm>
        <a:off x="56237" y="89469"/>
        <a:ext cx="4362366" cy="1039555"/>
      </dsp:txXfrm>
    </dsp:sp>
    <dsp:sp modelId="{618762F1-6DFC-4E0D-8A48-E75A5F686D41}">
      <dsp:nvSpPr>
        <dsp:cNvPr id="0" name=""/>
        <dsp:cNvSpPr/>
      </dsp:nvSpPr>
      <dsp:spPr>
        <a:xfrm>
          <a:off x="0" y="1268782"/>
          <a:ext cx="4474840" cy="1152029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tint val="50000"/>
                <a:satMod val="300000"/>
              </a:schemeClr>
            </a:gs>
            <a:gs pos="35000">
              <a:schemeClr val="accent4">
                <a:hueOff val="-1488257"/>
                <a:satOff val="8966"/>
                <a:lumOff val="719"/>
                <a:alphaOff val="0"/>
                <a:tint val="37000"/>
                <a:satMod val="30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smtClean="0"/>
            <a:t>Regelmatig verwisselen</a:t>
          </a:r>
          <a:endParaRPr lang="nl-NL" sz="2900" kern="1200"/>
        </a:p>
      </dsp:txBody>
      <dsp:txXfrm>
        <a:off x="56237" y="1325019"/>
        <a:ext cx="4362366" cy="1039555"/>
      </dsp:txXfrm>
    </dsp:sp>
    <dsp:sp modelId="{F97F1ED0-6540-4A28-88EA-6A58467B09C1}">
      <dsp:nvSpPr>
        <dsp:cNvPr id="0" name=""/>
        <dsp:cNvSpPr/>
      </dsp:nvSpPr>
      <dsp:spPr>
        <a:xfrm>
          <a:off x="0" y="2504332"/>
          <a:ext cx="4474840" cy="1152029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tint val="50000"/>
                <a:satMod val="300000"/>
              </a:schemeClr>
            </a:gs>
            <a:gs pos="35000">
              <a:schemeClr val="accent4">
                <a:hueOff val="-2976513"/>
                <a:satOff val="17933"/>
                <a:lumOff val="1437"/>
                <a:alphaOff val="0"/>
                <a:tint val="37000"/>
                <a:satMod val="30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smtClean="0"/>
            <a:t>Pas op met douchegel – zeep</a:t>
          </a:r>
          <a:endParaRPr lang="nl-NL" sz="2900" kern="1200"/>
        </a:p>
      </dsp:txBody>
      <dsp:txXfrm>
        <a:off x="56237" y="2560569"/>
        <a:ext cx="4362366" cy="1039555"/>
      </dsp:txXfrm>
    </dsp:sp>
    <dsp:sp modelId="{A02129D3-D223-4701-9749-9D7F6602E27A}">
      <dsp:nvSpPr>
        <dsp:cNvPr id="0" name=""/>
        <dsp:cNvSpPr/>
      </dsp:nvSpPr>
      <dsp:spPr>
        <a:xfrm>
          <a:off x="0" y="3739881"/>
          <a:ext cx="4474840" cy="1152029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smtClean="0"/>
            <a:t>Verstoring vaginale bacteriën</a:t>
          </a:r>
          <a:endParaRPr lang="nl-NL" sz="2900" kern="1200"/>
        </a:p>
      </dsp:txBody>
      <dsp:txXfrm>
        <a:off x="56237" y="3796118"/>
        <a:ext cx="4362366" cy="1039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E8B5E-AF9D-4549-8E55-A3CC979F8B72}">
      <dsp:nvSpPr>
        <dsp:cNvPr id="0" name=""/>
        <dsp:cNvSpPr/>
      </dsp:nvSpPr>
      <dsp:spPr>
        <a:xfrm>
          <a:off x="0" y="25070"/>
          <a:ext cx="6760840" cy="79150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300" kern="1200" smtClean="0"/>
            <a:t>§ 6 Veilig vrijen</a:t>
          </a:r>
          <a:endParaRPr lang="nl-NL" sz="3300" kern="1200"/>
        </a:p>
      </dsp:txBody>
      <dsp:txXfrm>
        <a:off x="38638" y="63708"/>
        <a:ext cx="6683564" cy="714229"/>
      </dsp:txXfrm>
    </dsp:sp>
    <dsp:sp modelId="{E8678490-C58E-4FB9-B35B-F1476FD8C078}">
      <dsp:nvSpPr>
        <dsp:cNvPr id="0" name=""/>
        <dsp:cNvSpPr/>
      </dsp:nvSpPr>
      <dsp:spPr>
        <a:xfrm>
          <a:off x="0" y="911616"/>
          <a:ext cx="6760840" cy="79150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300" kern="1200" smtClean="0"/>
            <a:t>Hoe zit het met vruchtbaarheid?</a:t>
          </a:r>
          <a:endParaRPr lang="nl-NL" sz="3300" kern="1200"/>
        </a:p>
      </dsp:txBody>
      <dsp:txXfrm>
        <a:off x="38638" y="950254"/>
        <a:ext cx="6683564" cy="7142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FC368-DC82-45A7-B7C5-3FCE38C4A404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smtClean="0"/>
            <a:t>Vruchtbaarheid</a:t>
          </a:r>
          <a:endParaRPr lang="nl-NL" sz="4700" kern="1200"/>
        </a:p>
      </dsp:txBody>
      <dsp:txXfrm>
        <a:off x="55030" y="62882"/>
        <a:ext cx="8119540" cy="101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9D906-80FA-4A14-A2FE-20ED7D134D10}">
      <dsp:nvSpPr>
        <dsp:cNvPr id="0" name=""/>
        <dsp:cNvSpPr/>
      </dsp:nvSpPr>
      <dsp:spPr>
        <a:xfrm>
          <a:off x="0" y="737"/>
          <a:ext cx="5338936" cy="84603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Elke maand wordt baarmoederslijmvlies opgebouwd</a:t>
          </a:r>
          <a:endParaRPr lang="nl-NL" sz="2400" kern="1200"/>
        </a:p>
      </dsp:txBody>
      <dsp:txXfrm>
        <a:off x="41300" y="42037"/>
        <a:ext cx="5256336" cy="763433"/>
      </dsp:txXfrm>
    </dsp:sp>
    <dsp:sp modelId="{EA776EEC-0D7B-4568-A3E9-647B0F34B565}">
      <dsp:nvSpPr>
        <dsp:cNvPr id="0" name=""/>
        <dsp:cNvSpPr/>
      </dsp:nvSpPr>
      <dsp:spPr>
        <a:xfrm>
          <a:off x="0" y="859469"/>
          <a:ext cx="5338936" cy="846033"/>
        </a:xfrm>
        <a:prstGeom prst="roundRect">
          <a:avLst/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tint val="50000"/>
                <a:satMod val="300000"/>
              </a:schemeClr>
            </a:gs>
            <a:gs pos="35000">
              <a:schemeClr val="accent4">
                <a:hueOff val="-892954"/>
                <a:satOff val="5380"/>
                <a:lumOff val="431"/>
                <a:alphaOff val="0"/>
                <a:tint val="37000"/>
                <a:satMod val="30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Elke maand wordt een eicel rijp</a:t>
          </a:r>
          <a:endParaRPr lang="nl-NL" sz="2400" kern="1200"/>
        </a:p>
      </dsp:txBody>
      <dsp:txXfrm>
        <a:off x="41300" y="900769"/>
        <a:ext cx="5256336" cy="763433"/>
      </dsp:txXfrm>
    </dsp:sp>
    <dsp:sp modelId="{9C15F517-827C-4C90-BE02-5CDD3C940295}">
      <dsp:nvSpPr>
        <dsp:cNvPr id="0" name=""/>
        <dsp:cNvSpPr/>
      </dsp:nvSpPr>
      <dsp:spPr>
        <a:xfrm>
          <a:off x="0" y="1718201"/>
          <a:ext cx="5338936" cy="846033"/>
        </a:xfrm>
        <a:prstGeom prst="roundRect">
          <a:avLst/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tint val="50000"/>
                <a:satMod val="300000"/>
              </a:schemeClr>
            </a:gs>
            <a:gs pos="35000">
              <a:schemeClr val="accent4">
                <a:hueOff val="-1785908"/>
                <a:satOff val="10760"/>
                <a:lumOff val="862"/>
                <a:alphaOff val="0"/>
                <a:tint val="37000"/>
                <a:satMod val="30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Als de eicel niet bevrucht wordt </a:t>
          </a:r>
          <a:r>
            <a:rPr lang="nl-NL" sz="2400" kern="1200" smtClean="0">
              <a:sym typeface="Wingdings"/>
            </a:rPr>
            <a:t></a:t>
          </a:r>
          <a:r>
            <a:rPr lang="nl-NL" sz="2400" kern="1200" smtClean="0"/>
            <a:t> ongesteld</a:t>
          </a:r>
          <a:endParaRPr lang="nl-NL" sz="2400" kern="1200"/>
        </a:p>
      </dsp:txBody>
      <dsp:txXfrm>
        <a:off x="41300" y="1759501"/>
        <a:ext cx="5256336" cy="763433"/>
      </dsp:txXfrm>
    </dsp:sp>
    <dsp:sp modelId="{1920C9A5-1562-4219-AAB5-5048137CB9B9}">
      <dsp:nvSpPr>
        <dsp:cNvPr id="0" name=""/>
        <dsp:cNvSpPr/>
      </dsp:nvSpPr>
      <dsp:spPr>
        <a:xfrm>
          <a:off x="0" y="2576933"/>
          <a:ext cx="5338936" cy="846033"/>
        </a:xfrm>
        <a:prstGeom prst="roundRect">
          <a:avLst/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tint val="50000"/>
                <a:satMod val="300000"/>
              </a:schemeClr>
            </a:gs>
            <a:gs pos="35000">
              <a:schemeClr val="accent4">
                <a:hueOff val="-2678862"/>
                <a:satOff val="16139"/>
                <a:lumOff val="1294"/>
                <a:alphaOff val="0"/>
                <a:tint val="37000"/>
                <a:satMod val="30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Baarmoederslijmvlies wordt afgebroken</a:t>
          </a:r>
          <a:endParaRPr lang="nl-NL" sz="2400" kern="1200"/>
        </a:p>
      </dsp:txBody>
      <dsp:txXfrm>
        <a:off x="41300" y="2618233"/>
        <a:ext cx="5256336" cy="763433"/>
      </dsp:txXfrm>
    </dsp:sp>
    <dsp:sp modelId="{95828BA7-F0E3-482C-A22C-A903DB0F5A7E}">
      <dsp:nvSpPr>
        <dsp:cNvPr id="0" name=""/>
        <dsp:cNvSpPr/>
      </dsp:nvSpPr>
      <dsp:spPr>
        <a:xfrm>
          <a:off x="0" y="3435665"/>
          <a:ext cx="5338936" cy="846033"/>
        </a:xfrm>
        <a:prstGeom prst="roundRect">
          <a:avLst/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tint val="50000"/>
                <a:satMod val="300000"/>
              </a:schemeClr>
            </a:gs>
            <a:gs pos="35000">
              <a:schemeClr val="accent4">
                <a:hueOff val="-3571816"/>
                <a:satOff val="21519"/>
                <a:lumOff val="1725"/>
                <a:alphaOff val="0"/>
                <a:tint val="37000"/>
                <a:satMod val="30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Spieren baarmoeder trekken samen</a:t>
          </a:r>
          <a:endParaRPr lang="nl-NL" sz="2400" kern="1200"/>
        </a:p>
      </dsp:txBody>
      <dsp:txXfrm>
        <a:off x="41300" y="3476965"/>
        <a:ext cx="5256336" cy="763433"/>
      </dsp:txXfrm>
    </dsp:sp>
    <dsp:sp modelId="{EC0BB3FD-1E4E-41AC-8E7E-EE5396FC5238}">
      <dsp:nvSpPr>
        <dsp:cNvPr id="0" name=""/>
        <dsp:cNvSpPr/>
      </dsp:nvSpPr>
      <dsp:spPr>
        <a:xfrm>
          <a:off x="0" y="4294396"/>
          <a:ext cx="5338936" cy="846033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Baarmoederslijmvlies wordt afgevoerd</a:t>
          </a:r>
          <a:endParaRPr lang="nl-NL" sz="2400" kern="1200"/>
        </a:p>
      </dsp:txBody>
      <dsp:txXfrm>
        <a:off x="41300" y="4335696"/>
        <a:ext cx="5256336" cy="7634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4A15E-04E0-4FDC-A884-5E779D4EC7C4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smtClean="0"/>
            <a:t>Wanneer ben je vruchtbaar?</a:t>
          </a:r>
          <a:endParaRPr lang="nl-NL" sz="4700" kern="1200"/>
        </a:p>
      </dsp:txBody>
      <dsp:txXfrm>
        <a:off x="55030" y="62882"/>
        <a:ext cx="8119540" cy="10172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E4024-4097-482B-8B83-26929F2FC8BA}">
      <dsp:nvSpPr>
        <dsp:cNvPr id="0" name=""/>
        <dsp:cNvSpPr/>
      </dsp:nvSpPr>
      <dsp:spPr>
        <a:xfrm>
          <a:off x="0" y="46641"/>
          <a:ext cx="8229600" cy="6715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smtClean="0"/>
            <a:t>Begin menstruatiecyclus: 1</a:t>
          </a:r>
          <a:r>
            <a:rPr lang="nl-NL" sz="2800" kern="1200" baseline="30000" smtClean="0"/>
            <a:t>ste</a:t>
          </a:r>
          <a:r>
            <a:rPr lang="nl-NL" sz="2800" kern="1200" smtClean="0"/>
            <a:t> dag menstruatie</a:t>
          </a:r>
          <a:endParaRPr lang="nl-NL" sz="2800" kern="1200"/>
        </a:p>
      </dsp:txBody>
      <dsp:txXfrm>
        <a:off x="32784" y="79425"/>
        <a:ext cx="8164032" cy="606012"/>
      </dsp:txXfrm>
    </dsp:sp>
    <dsp:sp modelId="{EF42A87B-2BA6-4054-ABB2-D0F8A75CBE95}">
      <dsp:nvSpPr>
        <dsp:cNvPr id="0" name=""/>
        <dsp:cNvSpPr/>
      </dsp:nvSpPr>
      <dsp:spPr>
        <a:xfrm>
          <a:off x="0" y="798861"/>
          <a:ext cx="8229600" cy="671580"/>
        </a:xfrm>
        <a:prstGeom prst="roundRect">
          <a:avLst/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tint val="50000"/>
                <a:satMod val="300000"/>
              </a:schemeClr>
            </a:gs>
            <a:gs pos="35000">
              <a:schemeClr val="accent4">
                <a:hueOff val="-892954"/>
                <a:satOff val="5380"/>
                <a:lumOff val="431"/>
                <a:alphaOff val="0"/>
                <a:tint val="37000"/>
                <a:satMod val="30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smtClean="0"/>
            <a:t>Menstruatiecyclus duurt gemiddeld 28 dagen</a:t>
          </a:r>
          <a:endParaRPr lang="nl-NL" sz="2800" kern="1200"/>
        </a:p>
      </dsp:txBody>
      <dsp:txXfrm>
        <a:off x="32784" y="831645"/>
        <a:ext cx="8164032" cy="606012"/>
      </dsp:txXfrm>
    </dsp:sp>
    <dsp:sp modelId="{82E22C75-8CD3-4B9B-A6AD-EDBCC676B262}">
      <dsp:nvSpPr>
        <dsp:cNvPr id="0" name=""/>
        <dsp:cNvSpPr/>
      </dsp:nvSpPr>
      <dsp:spPr>
        <a:xfrm>
          <a:off x="0" y="1551081"/>
          <a:ext cx="8229600" cy="671580"/>
        </a:xfrm>
        <a:prstGeom prst="roundRect">
          <a:avLst/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tint val="50000"/>
                <a:satMod val="300000"/>
              </a:schemeClr>
            </a:gs>
            <a:gs pos="35000">
              <a:schemeClr val="accent4">
                <a:hueOff val="-1785908"/>
                <a:satOff val="10760"/>
                <a:lumOff val="862"/>
                <a:alphaOff val="0"/>
                <a:tint val="37000"/>
                <a:satMod val="30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smtClean="0"/>
            <a:t>Gemiddeld op de 14</a:t>
          </a:r>
          <a:r>
            <a:rPr lang="nl-NL" sz="2800" kern="1200" baseline="30000" smtClean="0"/>
            <a:t>de</a:t>
          </a:r>
          <a:r>
            <a:rPr lang="nl-NL" sz="2800" kern="1200" smtClean="0"/>
            <a:t> dag </a:t>
          </a:r>
          <a:r>
            <a:rPr lang="nl-NL" sz="2800" kern="1200" smtClean="0">
              <a:sym typeface="Wingdings"/>
            </a:rPr>
            <a:t></a:t>
          </a:r>
          <a:r>
            <a:rPr lang="nl-NL" sz="2800" kern="1200" smtClean="0"/>
            <a:t> ovulatie</a:t>
          </a:r>
          <a:endParaRPr lang="nl-NL" sz="2800" kern="1200"/>
        </a:p>
      </dsp:txBody>
      <dsp:txXfrm>
        <a:off x="32784" y="1583865"/>
        <a:ext cx="8164032" cy="606012"/>
      </dsp:txXfrm>
    </dsp:sp>
    <dsp:sp modelId="{2ED4F8BA-0B20-4AD8-BD0B-9BD999321EEF}">
      <dsp:nvSpPr>
        <dsp:cNvPr id="0" name=""/>
        <dsp:cNvSpPr/>
      </dsp:nvSpPr>
      <dsp:spPr>
        <a:xfrm>
          <a:off x="0" y="2303301"/>
          <a:ext cx="8229600" cy="671580"/>
        </a:xfrm>
        <a:prstGeom prst="roundRect">
          <a:avLst/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tint val="50000"/>
                <a:satMod val="300000"/>
              </a:schemeClr>
            </a:gs>
            <a:gs pos="35000">
              <a:schemeClr val="accent4">
                <a:hueOff val="-2678862"/>
                <a:satOff val="16139"/>
                <a:lumOff val="1294"/>
                <a:alphaOff val="0"/>
                <a:tint val="37000"/>
                <a:satMod val="30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smtClean="0"/>
            <a:t>Zaadcellen kunnen 3 dagen in leven blijven</a:t>
          </a:r>
          <a:endParaRPr lang="nl-NL" sz="2800" kern="1200"/>
        </a:p>
      </dsp:txBody>
      <dsp:txXfrm>
        <a:off x="32784" y="2336085"/>
        <a:ext cx="8164032" cy="606012"/>
      </dsp:txXfrm>
    </dsp:sp>
    <dsp:sp modelId="{B571BEF7-882C-47AE-9810-A5C746D41985}">
      <dsp:nvSpPr>
        <dsp:cNvPr id="0" name=""/>
        <dsp:cNvSpPr/>
      </dsp:nvSpPr>
      <dsp:spPr>
        <a:xfrm>
          <a:off x="0" y="3055521"/>
          <a:ext cx="8229600" cy="671580"/>
        </a:xfrm>
        <a:prstGeom prst="roundRect">
          <a:avLst/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tint val="50000"/>
                <a:satMod val="300000"/>
              </a:schemeClr>
            </a:gs>
            <a:gs pos="35000">
              <a:schemeClr val="accent4">
                <a:hueOff val="-3571816"/>
                <a:satOff val="21519"/>
                <a:lumOff val="1725"/>
                <a:alphaOff val="0"/>
                <a:tint val="37000"/>
                <a:satMod val="30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smtClean="0"/>
            <a:t>Eicel 12 tot 24 uur, maximaal 2 dagen</a:t>
          </a:r>
          <a:endParaRPr lang="nl-NL" sz="2800" kern="1200"/>
        </a:p>
      </dsp:txBody>
      <dsp:txXfrm>
        <a:off x="32784" y="3088305"/>
        <a:ext cx="8164032" cy="606012"/>
      </dsp:txXfrm>
    </dsp:sp>
    <dsp:sp modelId="{5B811877-3EA7-4426-BE00-6FE421A972FB}">
      <dsp:nvSpPr>
        <dsp:cNvPr id="0" name=""/>
        <dsp:cNvSpPr/>
      </dsp:nvSpPr>
      <dsp:spPr>
        <a:xfrm>
          <a:off x="0" y="3807741"/>
          <a:ext cx="8229600" cy="67158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smtClean="0"/>
            <a:t>Welke dagen van de cyclus moet je (niet) vrijen?</a:t>
          </a:r>
          <a:endParaRPr lang="nl-NL" sz="2800" kern="1200"/>
        </a:p>
      </dsp:txBody>
      <dsp:txXfrm>
        <a:off x="32784" y="3840525"/>
        <a:ext cx="8164032" cy="6060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F9351-AF41-4038-946E-0035A936FA22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smtClean="0"/>
            <a:t>De menstruatiecyclus</a:t>
          </a:r>
          <a:endParaRPr lang="nl-NL" sz="4700" kern="1200"/>
        </a:p>
      </dsp:txBody>
      <dsp:txXfrm>
        <a:off x="55030" y="62882"/>
        <a:ext cx="8119540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FA079-3BA1-4312-B37D-3C01EBBF4608}">
      <dsp:nvSpPr>
        <dsp:cNvPr id="0" name=""/>
        <dsp:cNvSpPr/>
      </dsp:nvSpPr>
      <dsp:spPr>
        <a:xfrm>
          <a:off x="0" y="2545"/>
          <a:ext cx="4114800" cy="6715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smtClean="0"/>
            <a:t>Cyclus van 28 dagen </a:t>
          </a:r>
          <a:endParaRPr lang="nl-NL" sz="2800" kern="1200"/>
        </a:p>
      </dsp:txBody>
      <dsp:txXfrm>
        <a:off x="32784" y="35329"/>
        <a:ext cx="4049232" cy="60601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98261A-8FEB-42F6-AE78-72F144734D05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smtClean="0"/>
            <a:t>Hygiëne bij ongesteldheid</a:t>
          </a:r>
          <a:endParaRPr lang="nl-NL" sz="4700" kern="1200"/>
        </a:p>
      </dsp:txBody>
      <dsp:txXfrm>
        <a:off x="55030" y="62882"/>
        <a:ext cx="8119540" cy="1017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46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00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028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57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79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173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628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36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655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351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553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6B97-1BD1-461B-9883-1BEF5A7AA787}" type="datetimeFigureOut">
              <a:rPr lang="nl-NL" smtClean="0"/>
              <a:t>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FD493-FEEA-4276-956F-B3D7D1C319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262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image" Target="../media/image5.png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12" Type="http://schemas.openxmlformats.org/officeDocument/2006/relationships/image" Target="../media/image4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52571910"/>
              </p:ext>
            </p:extLst>
          </p:nvPr>
        </p:nvGraphicFramePr>
        <p:xfrm>
          <a:off x="539552" y="260648"/>
          <a:ext cx="8064896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17123583"/>
              </p:ext>
            </p:extLst>
          </p:nvPr>
        </p:nvGraphicFramePr>
        <p:xfrm>
          <a:off x="1043608" y="4869160"/>
          <a:ext cx="676084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Picture 2" descr="http://www.babywebsite.nl/wp-content/uploads/2012/03/vruchtbaarheid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16832"/>
            <a:ext cx="3724672" cy="279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654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8299290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887497"/>
              </p:ext>
            </p:extLst>
          </p:nvPr>
        </p:nvGraphicFramePr>
        <p:xfrm>
          <a:off x="457200" y="1600200"/>
          <a:ext cx="5338936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587623"/>
            <a:ext cx="2411752" cy="504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7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2059969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0140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9121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8793935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556317"/>
              </p:ext>
            </p:extLst>
          </p:nvPr>
        </p:nvGraphicFramePr>
        <p:xfrm>
          <a:off x="2195736" y="1484784"/>
          <a:ext cx="4114800" cy="676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6934200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825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2813490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537032"/>
              </p:ext>
            </p:extLst>
          </p:nvPr>
        </p:nvGraphicFramePr>
        <p:xfrm>
          <a:off x="457200" y="1600200"/>
          <a:ext cx="447484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930" y="1628800"/>
            <a:ext cx="2901702" cy="2354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21088"/>
            <a:ext cx="3461370" cy="233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79816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119</Words>
  <Application>Microsoft Office PowerPoint</Application>
  <PresentationFormat>Diavoorstelling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Beheerder</dc:creator>
  <cp:lastModifiedBy>Beheerder</cp:lastModifiedBy>
  <cp:revision>3</cp:revision>
  <dcterms:created xsi:type="dcterms:W3CDTF">2014-03-09T13:37:47Z</dcterms:created>
  <dcterms:modified xsi:type="dcterms:W3CDTF">2014-03-09T14:17:56Z</dcterms:modified>
</cp:coreProperties>
</file>